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7"/>
  </p:notesMasterIdLst>
  <p:sldIdLst>
    <p:sldId id="260" r:id="rId2"/>
    <p:sldId id="290" r:id="rId3"/>
    <p:sldId id="266" r:id="rId4"/>
    <p:sldId id="265" r:id="rId5"/>
    <p:sldId id="309" r:id="rId6"/>
    <p:sldId id="262" r:id="rId7"/>
    <p:sldId id="267" r:id="rId8"/>
    <p:sldId id="291" r:id="rId9"/>
    <p:sldId id="292" r:id="rId10"/>
    <p:sldId id="293" r:id="rId11"/>
    <p:sldId id="299" r:id="rId12"/>
    <p:sldId id="294" r:id="rId13"/>
    <p:sldId id="298" r:id="rId14"/>
    <p:sldId id="296" r:id="rId15"/>
    <p:sldId id="295" r:id="rId16"/>
    <p:sldId id="297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283" r:id="rId25"/>
    <p:sldId id="282" r:id="rId26"/>
  </p:sldIdLst>
  <p:sldSz cx="9144000" cy="6858000" type="screen4x3"/>
  <p:notesSz cx="9144000" cy="6858000"/>
  <p:defaultTextStyle>
    <a:defPPr>
      <a:defRPr lang="en-US"/>
    </a:defPPr>
    <a:lvl1pPr marL="0" algn="l" defTabSz="4083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331" algn="l" defTabSz="4083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661" algn="l" defTabSz="4083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993" algn="l" defTabSz="4083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3323" algn="l" defTabSz="4083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1654" algn="l" defTabSz="4083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9984" algn="l" defTabSz="4083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8316" algn="l" defTabSz="4083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6646" algn="l" defTabSz="4083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3C2F01D7-572E-D948-A34B-147F8D9850DF}">
          <p14:sldIdLst>
            <p14:sldId id="260"/>
            <p14:sldId id="290"/>
            <p14:sldId id="266"/>
            <p14:sldId id="265"/>
            <p14:sldId id="309"/>
            <p14:sldId id="262"/>
            <p14:sldId id="267"/>
            <p14:sldId id="291"/>
            <p14:sldId id="292"/>
            <p14:sldId id="293"/>
            <p14:sldId id="299"/>
            <p14:sldId id="294"/>
            <p14:sldId id="298"/>
            <p14:sldId id="296"/>
            <p14:sldId id="295"/>
            <p14:sldId id="297"/>
            <p14:sldId id="301"/>
            <p14:sldId id="302"/>
            <p14:sldId id="303"/>
            <p14:sldId id="304"/>
            <p14:sldId id="305"/>
            <p14:sldId id="306"/>
            <p14:sldId id="307"/>
            <p14:sldId id="283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ema Uygulanmış Stil 1 - Vurgu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Açık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Açık Sti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6D9F66E-5EB9-4882-86FB-DCBF35E3C3E4}" styleName="Orta Stil 4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Orta Stil 3 - 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869"/>
    <p:restoredTop sz="94654"/>
  </p:normalViewPr>
  <p:slideViewPr>
    <p:cSldViewPr snapToGrid="0" snapToObjects="1">
      <p:cViewPr varScale="1">
        <p:scale>
          <a:sx n="88" d="100"/>
          <a:sy n="88" d="100"/>
        </p:scale>
        <p:origin x="184" y="520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FAB765-F0DF-A54C-9A76-752E52D53C98}" type="doc">
      <dgm:prSet loTypeId="urn:microsoft.com/office/officeart/2005/8/layout/hierarchy2" loCatId="" qsTypeId="urn:microsoft.com/office/officeart/2005/8/quickstyle/3d3" qsCatId="3D" csTypeId="urn:microsoft.com/office/officeart/2005/8/colors/accent6_5" csCatId="accent6" phldr="1"/>
      <dgm:spPr/>
      <dgm:t>
        <a:bodyPr/>
        <a:lstStyle/>
        <a:p>
          <a:endParaRPr lang="tr-TR"/>
        </a:p>
      </dgm:t>
    </dgm:pt>
    <dgm:pt modelId="{A9B4348C-C9D9-6B4B-8BF6-12E84374A1F0}">
      <dgm:prSet phldrT="[Metin]"/>
      <dgm:spPr/>
      <dgm:t>
        <a:bodyPr/>
        <a:lstStyle/>
        <a:p>
          <a:r>
            <a:rPr lang="tr-TR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Dilin bileşenleri</a:t>
          </a:r>
        </a:p>
      </dgm:t>
    </dgm:pt>
    <dgm:pt modelId="{64AAC72C-672D-664E-8A8C-DDC819BCA6D9}" type="parTrans" cxnId="{4731EFA6-3905-6246-8D71-7FB2CD87944C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E0AEBE7A-FC5B-6840-81F7-EDA2AE59C88F}" type="sibTrans" cxnId="{4731EFA6-3905-6246-8D71-7FB2CD87944C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513768F6-E092-2944-84AB-25B4BC107E63}">
      <dgm:prSet phldrT="[Metin]"/>
      <dgm:spPr/>
      <dgm:t>
        <a:bodyPr/>
        <a:lstStyle/>
        <a:p>
          <a:r>
            <a:rPr lang="tr-TR" dirty="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Biçim</a:t>
          </a:r>
        </a:p>
      </dgm:t>
    </dgm:pt>
    <dgm:pt modelId="{63E21F7E-115B-A941-93C9-6BA2C8871E59}" type="parTrans" cxnId="{2530CCA9-3080-0040-A82C-C97E0E4D50C0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F6EA27F0-A5E4-A041-954A-F11852D6EEE7}" type="sibTrans" cxnId="{2530CCA9-3080-0040-A82C-C97E0E4D50C0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24DD9F54-B5A6-3744-ADBD-004B1765F8F7}">
      <dgm:prSet phldrT="[Metin]"/>
      <dgm:spPr/>
      <dgm:t>
        <a:bodyPr/>
        <a:lstStyle/>
        <a:p>
          <a:r>
            <a:rPr lang="tr-TR" dirty="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Ses/Fonem (</a:t>
          </a:r>
          <a:r>
            <a:rPr lang="tr-TR" dirty="0" err="1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phoneme</a:t>
          </a:r>
          <a:r>
            <a:rPr lang="tr-TR" dirty="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)</a:t>
          </a:r>
        </a:p>
      </dgm:t>
    </dgm:pt>
    <dgm:pt modelId="{2192DCB0-B4F7-9A42-AFEF-2974F4762269}" type="parTrans" cxnId="{921ECCA8-DA3B-4A43-B01D-637B28359C2E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7505B7B0-C03B-F349-B66E-FE31053FF659}" type="sibTrans" cxnId="{921ECCA8-DA3B-4A43-B01D-637B28359C2E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86B47380-4A60-6840-81A2-6832B925944A}">
      <dgm:prSet phldrT="[Metin]"/>
      <dgm:spPr/>
      <dgm:t>
        <a:bodyPr/>
        <a:lstStyle/>
        <a:p>
          <a:r>
            <a:rPr lang="tr-TR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Biçimbirim/Morfem (morpheme)</a:t>
          </a:r>
        </a:p>
      </dgm:t>
    </dgm:pt>
    <dgm:pt modelId="{B9C4581A-0F6B-CB4F-B3C3-12D201D56452}" type="parTrans" cxnId="{DE4CA8FA-E716-5C46-8A66-61449DBD41E2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C06330B1-B08D-4A45-95B3-DB71A9E55207}" type="sibTrans" cxnId="{DE4CA8FA-E716-5C46-8A66-61449DBD41E2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FC54D778-53E5-7449-B400-FBE4D14B5E4B}">
      <dgm:prSet phldrT="[Metin]"/>
      <dgm:spPr/>
      <dgm:t>
        <a:bodyPr/>
        <a:lstStyle/>
        <a:p>
          <a:r>
            <a:rPr lang="tr-TR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içerik</a:t>
          </a:r>
        </a:p>
      </dgm:t>
    </dgm:pt>
    <dgm:pt modelId="{DEDEB89A-E01C-FE44-9781-77488F6F28BC}" type="parTrans" cxnId="{520C2D56-0F69-D047-8F2C-E58E78342E3C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EF148E24-3464-034F-AA33-8C1752D8F8E5}" type="sibTrans" cxnId="{520C2D56-0F69-D047-8F2C-E58E78342E3C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3346AE20-86EC-B146-8A5D-F78DFC600D4F}">
      <dgm:prSet phldrT="[Metin]"/>
      <dgm:spPr/>
      <dgm:t>
        <a:bodyPr/>
        <a:lstStyle/>
        <a:p>
          <a:r>
            <a:rPr lang="tr-TR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Anlam (semantic)</a:t>
          </a:r>
        </a:p>
      </dgm:t>
    </dgm:pt>
    <dgm:pt modelId="{80194537-F7DA-654A-B55C-59C11F6A2765}" type="parTrans" cxnId="{6C156943-7EAD-4040-B29F-A438E58CA72F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B0E8B9B4-C30D-2F4A-9428-C40C41F9B3A4}" type="sibTrans" cxnId="{6C156943-7EAD-4040-B29F-A438E58CA72F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A5EA7513-2093-4444-9DDC-E2F6F0E60B5E}">
      <dgm:prSet/>
      <dgm:spPr/>
      <dgm:t>
        <a:bodyPr/>
        <a:lstStyle/>
        <a:p>
          <a:r>
            <a:rPr lang="tr-TR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Kullanım</a:t>
          </a:r>
        </a:p>
      </dgm:t>
    </dgm:pt>
    <dgm:pt modelId="{97089A85-D209-3140-AE80-D9D13FF3A62F}" type="parTrans" cxnId="{F13CE971-5595-8340-99AF-932774304ECC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82B4BF83-1D9B-204D-818F-26C570A35898}" type="sibTrans" cxnId="{F13CE971-5595-8340-99AF-932774304ECC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BBF9E0C0-27A2-5649-BAA3-6DFBC633DF1E}">
      <dgm:prSet/>
      <dgm:spPr/>
      <dgm:t>
        <a:bodyPr/>
        <a:lstStyle/>
        <a:p>
          <a:r>
            <a:rPr lang="tr-TR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Söz dizimi/Sentaks (syntax)</a:t>
          </a:r>
        </a:p>
      </dgm:t>
    </dgm:pt>
    <dgm:pt modelId="{3BDF7D27-5934-1844-92DC-01C7034A706D}" type="parTrans" cxnId="{EF43685C-C513-214C-B9DB-2A1854E933EF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F07A11F4-A878-6849-BF1E-B3AA81D4E80F}" type="sibTrans" cxnId="{EF43685C-C513-214C-B9DB-2A1854E933EF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A48E531E-740B-BA49-995F-596B631C5EEE}">
      <dgm:prSet/>
      <dgm:spPr/>
      <dgm:t>
        <a:bodyPr/>
        <a:lstStyle/>
        <a:p>
          <a:r>
            <a:rPr lang="tr-TR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Edimbilim (pragmatic)</a:t>
          </a:r>
        </a:p>
      </dgm:t>
    </dgm:pt>
    <dgm:pt modelId="{0A81FC38-95DE-9242-B2D3-6471AE55746B}" type="parTrans" cxnId="{EADCB239-4996-0444-89F0-B9AB5F668290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AC4A26A9-3C4D-534E-B153-B1EA23D70287}" type="sibTrans" cxnId="{EADCB239-4996-0444-89F0-B9AB5F668290}">
      <dgm:prSet/>
      <dgm:spPr/>
      <dgm:t>
        <a:bodyPr/>
        <a:lstStyle/>
        <a:p>
          <a:endParaRPr lang="tr-TR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gm:t>
    </dgm:pt>
    <dgm:pt modelId="{68E7899E-D212-FB42-81C8-25682CA06D9C}" type="pres">
      <dgm:prSet presAssocID="{65FAB765-F0DF-A54C-9A76-752E52D53C9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26174CD-9394-2145-8EAA-550300BA5BE9}" type="pres">
      <dgm:prSet presAssocID="{A9B4348C-C9D9-6B4B-8BF6-12E84374A1F0}" presName="root1" presStyleCnt="0"/>
      <dgm:spPr/>
    </dgm:pt>
    <dgm:pt modelId="{E58B5D7D-AE87-254D-845F-09B8D724203A}" type="pres">
      <dgm:prSet presAssocID="{A9B4348C-C9D9-6B4B-8BF6-12E84374A1F0}" presName="LevelOneTextNode" presStyleLbl="node0" presStyleIdx="0" presStyleCnt="1">
        <dgm:presLayoutVars>
          <dgm:chPref val="3"/>
        </dgm:presLayoutVars>
      </dgm:prSet>
      <dgm:spPr/>
    </dgm:pt>
    <dgm:pt modelId="{DBAA37D5-A21C-C54B-A193-F5F461C765D5}" type="pres">
      <dgm:prSet presAssocID="{A9B4348C-C9D9-6B4B-8BF6-12E84374A1F0}" presName="level2hierChild" presStyleCnt="0"/>
      <dgm:spPr/>
    </dgm:pt>
    <dgm:pt modelId="{FCCEF629-545A-3C40-B3D1-85F52CA71F69}" type="pres">
      <dgm:prSet presAssocID="{63E21F7E-115B-A941-93C9-6BA2C8871E59}" presName="conn2-1" presStyleLbl="parChTrans1D2" presStyleIdx="0" presStyleCnt="3"/>
      <dgm:spPr/>
    </dgm:pt>
    <dgm:pt modelId="{EC605119-AEA7-A149-BD0E-D593DA533CEC}" type="pres">
      <dgm:prSet presAssocID="{63E21F7E-115B-A941-93C9-6BA2C8871E59}" presName="connTx" presStyleLbl="parChTrans1D2" presStyleIdx="0" presStyleCnt="3"/>
      <dgm:spPr/>
    </dgm:pt>
    <dgm:pt modelId="{35C97DBE-91FD-B649-9994-9C4D034F3B04}" type="pres">
      <dgm:prSet presAssocID="{513768F6-E092-2944-84AB-25B4BC107E63}" presName="root2" presStyleCnt="0"/>
      <dgm:spPr/>
    </dgm:pt>
    <dgm:pt modelId="{4A87F852-2170-F44E-85ED-236C7E11247E}" type="pres">
      <dgm:prSet presAssocID="{513768F6-E092-2944-84AB-25B4BC107E63}" presName="LevelTwoTextNode" presStyleLbl="node2" presStyleIdx="0" presStyleCnt="3">
        <dgm:presLayoutVars>
          <dgm:chPref val="3"/>
        </dgm:presLayoutVars>
      </dgm:prSet>
      <dgm:spPr/>
    </dgm:pt>
    <dgm:pt modelId="{A092FF84-3F6E-BB45-80BF-C2828BC01500}" type="pres">
      <dgm:prSet presAssocID="{513768F6-E092-2944-84AB-25B4BC107E63}" presName="level3hierChild" presStyleCnt="0"/>
      <dgm:spPr/>
    </dgm:pt>
    <dgm:pt modelId="{5E761659-47B3-CE45-A60D-705352E9844C}" type="pres">
      <dgm:prSet presAssocID="{2192DCB0-B4F7-9A42-AFEF-2974F4762269}" presName="conn2-1" presStyleLbl="parChTrans1D3" presStyleIdx="0" presStyleCnt="5"/>
      <dgm:spPr/>
    </dgm:pt>
    <dgm:pt modelId="{49063984-DECA-8248-959F-7A603968DD9F}" type="pres">
      <dgm:prSet presAssocID="{2192DCB0-B4F7-9A42-AFEF-2974F4762269}" presName="connTx" presStyleLbl="parChTrans1D3" presStyleIdx="0" presStyleCnt="5"/>
      <dgm:spPr/>
    </dgm:pt>
    <dgm:pt modelId="{355DAA32-75D9-F04C-AF0F-DBB35C097E6A}" type="pres">
      <dgm:prSet presAssocID="{24DD9F54-B5A6-3744-ADBD-004B1765F8F7}" presName="root2" presStyleCnt="0"/>
      <dgm:spPr/>
    </dgm:pt>
    <dgm:pt modelId="{442D1191-21DB-1A4E-BDF9-0E0322BCDA30}" type="pres">
      <dgm:prSet presAssocID="{24DD9F54-B5A6-3744-ADBD-004B1765F8F7}" presName="LevelTwoTextNode" presStyleLbl="node3" presStyleIdx="0" presStyleCnt="5">
        <dgm:presLayoutVars>
          <dgm:chPref val="3"/>
        </dgm:presLayoutVars>
      </dgm:prSet>
      <dgm:spPr/>
    </dgm:pt>
    <dgm:pt modelId="{87987B6F-E377-A144-871A-A7CAF84440AD}" type="pres">
      <dgm:prSet presAssocID="{24DD9F54-B5A6-3744-ADBD-004B1765F8F7}" presName="level3hierChild" presStyleCnt="0"/>
      <dgm:spPr/>
    </dgm:pt>
    <dgm:pt modelId="{B06B7D5A-04BD-694B-B843-AFE3CE5AD65A}" type="pres">
      <dgm:prSet presAssocID="{B9C4581A-0F6B-CB4F-B3C3-12D201D56452}" presName="conn2-1" presStyleLbl="parChTrans1D3" presStyleIdx="1" presStyleCnt="5"/>
      <dgm:spPr/>
    </dgm:pt>
    <dgm:pt modelId="{871C5A0E-42F2-174D-9E26-0E9FB8D5F01C}" type="pres">
      <dgm:prSet presAssocID="{B9C4581A-0F6B-CB4F-B3C3-12D201D56452}" presName="connTx" presStyleLbl="parChTrans1D3" presStyleIdx="1" presStyleCnt="5"/>
      <dgm:spPr/>
    </dgm:pt>
    <dgm:pt modelId="{6CE01F19-164E-2845-801C-EC7E48A21351}" type="pres">
      <dgm:prSet presAssocID="{86B47380-4A60-6840-81A2-6832B925944A}" presName="root2" presStyleCnt="0"/>
      <dgm:spPr/>
    </dgm:pt>
    <dgm:pt modelId="{B505BE6B-39B6-454D-817F-D06E0C6A5B7D}" type="pres">
      <dgm:prSet presAssocID="{86B47380-4A60-6840-81A2-6832B925944A}" presName="LevelTwoTextNode" presStyleLbl="node3" presStyleIdx="1" presStyleCnt="5">
        <dgm:presLayoutVars>
          <dgm:chPref val="3"/>
        </dgm:presLayoutVars>
      </dgm:prSet>
      <dgm:spPr/>
    </dgm:pt>
    <dgm:pt modelId="{910942A0-F9A1-6E4D-9E4E-9F072D5BA283}" type="pres">
      <dgm:prSet presAssocID="{86B47380-4A60-6840-81A2-6832B925944A}" presName="level3hierChild" presStyleCnt="0"/>
      <dgm:spPr/>
    </dgm:pt>
    <dgm:pt modelId="{70E35AD2-351D-1346-ABCA-A2BE2858B3D0}" type="pres">
      <dgm:prSet presAssocID="{3BDF7D27-5934-1844-92DC-01C7034A706D}" presName="conn2-1" presStyleLbl="parChTrans1D3" presStyleIdx="2" presStyleCnt="5"/>
      <dgm:spPr/>
    </dgm:pt>
    <dgm:pt modelId="{AB4E4DB3-C784-FC48-ABAD-4A3B2F947693}" type="pres">
      <dgm:prSet presAssocID="{3BDF7D27-5934-1844-92DC-01C7034A706D}" presName="connTx" presStyleLbl="parChTrans1D3" presStyleIdx="2" presStyleCnt="5"/>
      <dgm:spPr/>
    </dgm:pt>
    <dgm:pt modelId="{B2125ACC-0BDF-F04D-A90C-FA6D94D34BEF}" type="pres">
      <dgm:prSet presAssocID="{BBF9E0C0-27A2-5649-BAA3-6DFBC633DF1E}" presName="root2" presStyleCnt="0"/>
      <dgm:spPr/>
    </dgm:pt>
    <dgm:pt modelId="{BBD85D98-E019-C34A-B47E-E5BD9E8A40F8}" type="pres">
      <dgm:prSet presAssocID="{BBF9E0C0-27A2-5649-BAA3-6DFBC633DF1E}" presName="LevelTwoTextNode" presStyleLbl="node3" presStyleIdx="2" presStyleCnt="5">
        <dgm:presLayoutVars>
          <dgm:chPref val="3"/>
        </dgm:presLayoutVars>
      </dgm:prSet>
      <dgm:spPr/>
    </dgm:pt>
    <dgm:pt modelId="{552E5114-A581-334D-B799-4BF1BA98372E}" type="pres">
      <dgm:prSet presAssocID="{BBF9E0C0-27A2-5649-BAA3-6DFBC633DF1E}" presName="level3hierChild" presStyleCnt="0"/>
      <dgm:spPr/>
    </dgm:pt>
    <dgm:pt modelId="{52533DA8-524A-F445-9108-50A3A71CC37A}" type="pres">
      <dgm:prSet presAssocID="{DEDEB89A-E01C-FE44-9781-77488F6F28BC}" presName="conn2-1" presStyleLbl="parChTrans1D2" presStyleIdx="1" presStyleCnt="3"/>
      <dgm:spPr/>
    </dgm:pt>
    <dgm:pt modelId="{0A4B167A-C908-E94D-90D6-BFF36DDEBCC0}" type="pres">
      <dgm:prSet presAssocID="{DEDEB89A-E01C-FE44-9781-77488F6F28BC}" presName="connTx" presStyleLbl="parChTrans1D2" presStyleIdx="1" presStyleCnt="3"/>
      <dgm:spPr/>
    </dgm:pt>
    <dgm:pt modelId="{1CF9C715-512E-DB42-9DB5-5A9D2ED9E2A7}" type="pres">
      <dgm:prSet presAssocID="{FC54D778-53E5-7449-B400-FBE4D14B5E4B}" presName="root2" presStyleCnt="0"/>
      <dgm:spPr/>
    </dgm:pt>
    <dgm:pt modelId="{73C2F4FE-E504-7C42-B23B-06DFFB911C75}" type="pres">
      <dgm:prSet presAssocID="{FC54D778-53E5-7449-B400-FBE4D14B5E4B}" presName="LevelTwoTextNode" presStyleLbl="node2" presStyleIdx="1" presStyleCnt="3">
        <dgm:presLayoutVars>
          <dgm:chPref val="3"/>
        </dgm:presLayoutVars>
      </dgm:prSet>
      <dgm:spPr/>
    </dgm:pt>
    <dgm:pt modelId="{7B924382-1FE9-8C4A-864C-FBBDB6727E23}" type="pres">
      <dgm:prSet presAssocID="{FC54D778-53E5-7449-B400-FBE4D14B5E4B}" presName="level3hierChild" presStyleCnt="0"/>
      <dgm:spPr/>
    </dgm:pt>
    <dgm:pt modelId="{E6A008A3-CDD1-1545-BF81-35E54D43BB63}" type="pres">
      <dgm:prSet presAssocID="{80194537-F7DA-654A-B55C-59C11F6A2765}" presName="conn2-1" presStyleLbl="parChTrans1D3" presStyleIdx="3" presStyleCnt="5"/>
      <dgm:spPr/>
    </dgm:pt>
    <dgm:pt modelId="{DC05440F-D252-FF4A-BEA2-CAE3684B7589}" type="pres">
      <dgm:prSet presAssocID="{80194537-F7DA-654A-B55C-59C11F6A2765}" presName="connTx" presStyleLbl="parChTrans1D3" presStyleIdx="3" presStyleCnt="5"/>
      <dgm:spPr/>
    </dgm:pt>
    <dgm:pt modelId="{1B97D83B-A40E-964B-AECA-68FADAD83F0E}" type="pres">
      <dgm:prSet presAssocID="{3346AE20-86EC-B146-8A5D-F78DFC600D4F}" presName="root2" presStyleCnt="0"/>
      <dgm:spPr/>
    </dgm:pt>
    <dgm:pt modelId="{4D0CC053-C46C-7E4F-BEB3-FCBB6AA29DB2}" type="pres">
      <dgm:prSet presAssocID="{3346AE20-86EC-B146-8A5D-F78DFC600D4F}" presName="LevelTwoTextNode" presStyleLbl="node3" presStyleIdx="3" presStyleCnt="5">
        <dgm:presLayoutVars>
          <dgm:chPref val="3"/>
        </dgm:presLayoutVars>
      </dgm:prSet>
      <dgm:spPr/>
    </dgm:pt>
    <dgm:pt modelId="{7CE1CBEF-A85A-8A4A-B73F-2B5E98E19B6B}" type="pres">
      <dgm:prSet presAssocID="{3346AE20-86EC-B146-8A5D-F78DFC600D4F}" presName="level3hierChild" presStyleCnt="0"/>
      <dgm:spPr/>
    </dgm:pt>
    <dgm:pt modelId="{25845D21-AEE6-EC42-9EE4-619BCD9D7B94}" type="pres">
      <dgm:prSet presAssocID="{97089A85-D209-3140-AE80-D9D13FF3A62F}" presName="conn2-1" presStyleLbl="parChTrans1D2" presStyleIdx="2" presStyleCnt="3"/>
      <dgm:spPr/>
    </dgm:pt>
    <dgm:pt modelId="{DC2F7CEE-B353-F945-B5B3-109A70266545}" type="pres">
      <dgm:prSet presAssocID="{97089A85-D209-3140-AE80-D9D13FF3A62F}" presName="connTx" presStyleLbl="parChTrans1D2" presStyleIdx="2" presStyleCnt="3"/>
      <dgm:spPr/>
    </dgm:pt>
    <dgm:pt modelId="{90D865AE-E1BB-C145-958D-14E6796C08E6}" type="pres">
      <dgm:prSet presAssocID="{A5EA7513-2093-4444-9DDC-E2F6F0E60B5E}" presName="root2" presStyleCnt="0"/>
      <dgm:spPr/>
    </dgm:pt>
    <dgm:pt modelId="{D3D40D43-67D8-5941-A6A1-40F2FA876243}" type="pres">
      <dgm:prSet presAssocID="{A5EA7513-2093-4444-9DDC-E2F6F0E60B5E}" presName="LevelTwoTextNode" presStyleLbl="node2" presStyleIdx="2" presStyleCnt="3">
        <dgm:presLayoutVars>
          <dgm:chPref val="3"/>
        </dgm:presLayoutVars>
      </dgm:prSet>
      <dgm:spPr/>
    </dgm:pt>
    <dgm:pt modelId="{7C4F0FB1-49F6-4549-9DC1-CA6AADA500F4}" type="pres">
      <dgm:prSet presAssocID="{A5EA7513-2093-4444-9DDC-E2F6F0E60B5E}" presName="level3hierChild" presStyleCnt="0"/>
      <dgm:spPr/>
    </dgm:pt>
    <dgm:pt modelId="{C3F6476A-5362-3041-993A-1CBF8B0B8352}" type="pres">
      <dgm:prSet presAssocID="{0A81FC38-95DE-9242-B2D3-6471AE55746B}" presName="conn2-1" presStyleLbl="parChTrans1D3" presStyleIdx="4" presStyleCnt="5"/>
      <dgm:spPr/>
    </dgm:pt>
    <dgm:pt modelId="{8F57976B-92C9-D147-9CA3-0A5A7DE99643}" type="pres">
      <dgm:prSet presAssocID="{0A81FC38-95DE-9242-B2D3-6471AE55746B}" presName="connTx" presStyleLbl="parChTrans1D3" presStyleIdx="4" presStyleCnt="5"/>
      <dgm:spPr/>
    </dgm:pt>
    <dgm:pt modelId="{758C2504-65CF-2049-B645-06782C109B47}" type="pres">
      <dgm:prSet presAssocID="{A48E531E-740B-BA49-995F-596B631C5EEE}" presName="root2" presStyleCnt="0"/>
      <dgm:spPr/>
    </dgm:pt>
    <dgm:pt modelId="{A5107366-00AC-DB4C-BABE-AF90CC0586BF}" type="pres">
      <dgm:prSet presAssocID="{A48E531E-740B-BA49-995F-596B631C5EEE}" presName="LevelTwoTextNode" presStyleLbl="node3" presStyleIdx="4" presStyleCnt="5">
        <dgm:presLayoutVars>
          <dgm:chPref val="3"/>
        </dgm:presLayoutVars>
      </dgm:prSet>
      <dgm:spPr/>
    </dgm:pt>
    <dgm:pt modelId="{8C292E9B-7DAA-674A-BF41-63A9E1B84E98}" type="pres">
      <dgm:prSet presAssocID="{A48E531E-740B-BA49-995F-596B631C5EEE}" presName="level3hierChild" presStyleCnt="0"/>
      <dgm:spPr/>
    </dgm:pt>
  </dgm:ptLst>
  <dgm:cxnLst>
    <dgm:cxn modelId="{E0720102-F5F7-614D-9BC6-CDFCC1FF30E0}" type="presOf" srcId="{B9C4581A-0F6B-CB4F-B3C3-12D201D56452}" destId="{871C5A0E-42F2-174D-9E26-0E9FB8D5F01C}" srcOrd="1" destOrd="0" presId="urn:microsoft.com/office/officeart/2005/8/layout/hierarchy2"/>
    <dgm:cxn modelId="{EAEDB21F-49CC-0041-BAC5-4737999617DE}" type="presOf" srcId="{24DD9F54-B5A6-3744-ADBD-004B1765F8F7}" destId="{442D1191-21DB-1A4E-BDF9-0E0322BCDA30}" srcOrd="0" destOrd="0" presId="urn:microsoft.com/office/officeart/2005/8/layout/hierarchy2"/>
    <dgm:cxn modelId="{6FAD332A-7456-3A4B-B161-B96CC1756B48}" type="presOf" srcId="{BBF9E0C0-27A2-5649-BAA3-6DFBC633DF1E}" destId="{BBD85D98-E019-C34A-B47E-E5BD9E8A40F8}" srcOrd="0" destOrd="0" presId="urn:microsoft.com/office/officeart/2005/8/layout/hierarchy2"/>
    <dgm:cxn modelId="{DC4F1631-FC29-0648-8745-383EBDB26F56}" type="presOf" srcId="{3346AE20-86EC-B146-8A5D-F78DFC600D4F}" destId="{4D0CC053-C46C-7E4F-BEB3-FCBB6AA29DB2}" srcOrd="0" destOrd="0" presId="urn:microsoft.com/office/officeart/2005/8/layout/hierarchy2"/>
    <dgm:cxn modelId="{EADCB239-4996-0444-89F0-B9AB5F668290}" srcId="{A5EA7513-2093-4444-9DDC-E2F6F0E60B5E}" destId="{A48E531E-740B-BA49-995F-596B631C5EEE}" srcOrd="0" destOrd="0" parTransId="{0A81FC38-95DE-9242-B2D3-6471AE55746B}" sibTransId="{AC4A26A9-3C4D-534E-B153-B1EA23D70287}"/>
    <dgm:cxn modelId="{6C156943-7EAD-4040-B29F-A438E58CA72F}" srcId="{FC54D778-53E5-7449-B400-FBE4D14B5E4B}" destId="{3346AE20-86EC-B146-8A5D-F78DFC600D4F}" srcOrd="0" destOrd="0" parTransId="{80194537-F7DA-654A-B55C-59C11F6A2765}" sibTransId="{B0E8B9B4-C30D-2F4A-9428-C40C41F9B3A4}"/>
    <dgm:cxn modelId="{520C2D56-0F69-D047-8F2C-E58E78342E3C}" srcId="{A9B4348C-C9D9-6B4B-8BF6-12E84374A1F0}" destId="{FC54D778-53E5-7449-B400-FBE4D14B5E4B}" srcOrd="1" destOrd="0" parTransId="{DEDEB89A-E01C-FE44-9781-77488F6F28BC}" sibTransId="{EF148E24-3464-034F-AA33-8C1752D8F8E5}"/>
    <dgm:cxn modelId="{EF43685C-C513-214C-B9DB-2A1854E933EF}" srcId="{513768F6-E092-2944-84AB-25B4BC107E63}" destId="{BBF9E0C0-27A2-5649-BAA3-6DFBC633DF1E}" srcOrd="2" destOrd="0" parTransId="{3BDF7D27-5934-1844-92DC-01C7034A706D}" sibTransId="{F07A11F4-A878-6849-BF1E-B3AA81D4E80F}"/>
    <dgm:cxn modelId="{D3E4E868-66DF-D045-BB3C-469D0064FADF}" type="presOf" srcId="{FC54D778-53E5-7449-B400-FBE4D14B5E4B}" destId="{73C2F4FE-E504-7C42-B23B-06DFFB911C75}" srcOrd="0" destOrd="0" presId="urn:microsoft.com/office/officeart/2005/8/layout/hierarchy2"/>
    <dgm:cxn modelId="{F13CE971-5595-8340-99AF-932774304ECC}" srcId="{A9B4348C-C9D9-6B4B-8BF6-12E84374A1F0}" destId="{A5EA7513-2093-4444-9DDC-E2F6F0E60B5E}" srcOrd="2" destOrd="0" parTransId="{97089A85-D209-3140-AE80-D9D13FF3A62F}" sibTransId="{82B4BF83-1D9B-204D-818F-26C570A35898}"/>
    <dgm:cxn modelId="{8656FD73-5310-F642-A6EF-64B482FEC085}" type="presOf" srcId="{80194537-F7DA-654A-B55C-59C11F6A2765}" destId="{E6A008A3-CDD1-1545-BF81-35E54D43BB63}" srcOrd="0" destOrd="0" presId="urn:microsoft.com/office/officeart/2005/8/layout/hierarchy2"/>
    <dgm:cxn modelId="{A4442B76-A5C0-344C-80DB-E980CE5E8A16}" type="presOf" srcId="{97089A85-D209-3140-AE80-D9D13FF3A62F}" destId="{25845D21-AEE6-EC42-9EE4-619BCD9D7B94}" srcOrd="0" destOrd="0" presId="urn:microsoft.com/office/officeart/2005/8/layout/hierarchy2"/>
    <dgm:cxn modelId="{31621777-5874-F34D-87EF-59CA061613E5}" type="presOf" srcId="{B9C4581A-0F6B-CB4F-B3C3-12D201D56452}" destId="{B06B7D5A-04BD-694B-B843-AFE3CE5AD65A}" srcOrd="0" destOrd="0" presId="urn:microsoft.com/office/officeart/2005/8/layout/hierarchy2"/>
    <dgm:cxn modelId="{A14CAF78-024C-5C4A-8A82-65754333A9C2}" type="presOf" srcId="{80194537-F7DA-654A-B55C-59C11F6A2765}" destId="{DC05440F-D252-FF4A-BEA2-CAE3684B7589}" srcOrd="1" destOrd="0" presId="urn:microsoft.com/office/officeart/2005/8/layout/hierarchy2"/>
    <dgm:cxn modelId="{E91D9781-D49F-6044-B924-BB3705443BFE}" type="presOf" srcId="{A48E531E-740B-BA49-995F-596B631C5EEE}" destId="{A5107366-00AC-DB4C-BABE-AF90CC0586BF}" srcOrd="0" destOrd="0" presId="urn:microsoft.com/office/officeart/2005/8/layout/hierarchy2"/>
    <dgm:cxn modelId="{3CED258F-B0D4-8F41-9DD6-6308ADE51E4C}" type="presOf" srcId="{65FAB765-F0DF-A54C-9A76-752E52D53C98}" destId="{68E7899E-D212-FB42-81C8-25682CA06D9C}" srcOrd="0" destOrd="0" presId="urn:microsoft.com/office/officeart/2005/8/layout/hierarchy2"/>
    <dgm:cxn modelId="{C55DD090-7C74-C147-9CC5-AB6F45DA705E}" type="presOf" srcId="{3BDF7D27-5934-1844-92DC-01C7034A706D}" destId="{70E35AD2-351D-1346-ABCA-A2BE2858B3D0}" srcOrd="0" destOrd="0" presId="urn:microsoft.com/office/officeart/2005/8/layout/hierarchy2"/>
    <dgm:cxn modelId="{6F62879B-76AA-6C4F-8179-64AF9C4915F1}" type="presOf" srcId="{A9B4348C-C9D9-6B4B-8BF6-12E84374A1F0}" destId="{E58B5D7D-AE87-254D-845F-09B8D724203A}" srcOrd="0" destOrd="0" presId="urn:microsoft.com/office/officeart/2005/8/layout/hierarchy2"/>
    <dgm:cxn modelId="{2E63A2A0-42F1-7E41-AF25-914076A3CC02}" type="presOf" srcId="{513768F6-E092-2944-84AB-25B4BC107E63}" destId="{4A87F852-2170-F44E-85ED-236C7E11247E}" srcOrd="0" destOrd="0" presId="urn:microsoft.com/office/officeart/2005/8/layout/hierarchy2"/>
    <dgm:cxn modelId="{5E5BCFA5-D8B7-764C-B096-02276C51B5FD}" type="presOf" srcId="{2192DCB0-B4F7-9A42-AFEF-2974F4762269}" destId="{49063984-DECA-8248-959F-7A603968DD9F}" srcOrd="1" destOrd="0" presId="urn:microsoft.com/office/officeart/2005/8/layout/hierarchy2"/>
    <dgm:cxn modelId="{4731EFA6-3905-6246-8D71-7FB2CD87944C}" srcId="{65FAB765-F0DF-A54C-9A76-752E52D53C98}" destId="{A9B4348C-C9D9-6B4B-8BF6-12E84374A1F0}" srcOrd="0" destOrd="0" parTransId="{64AAC72C-672D-664E-8A8C-DDC819BCA6D9}" sibTransId="{E0AEBE7A-FC5B-6840-81F7-EDA2AE59C88F}"/>
    <dgm:cxn modelId="{921ECCA8-DA3B-4A43-B01D-637B28359C2E}" srcId="{513768F6-E092-2944-84AB-25B4BC107E63}" destId="{24DD9F54-B5A6-3744-ADBD-004B1765F8F7}" srcOrd="0" destOrd="0" parTransId="{2192DCB0-B4F7-9A42-AFEF-2974F4762269}" sibTransId="{7505B7B0-C03B-F349-B66E-FE31053FF659}"/>
    <dgm:cxn modelId="{2530CCA9-3080-0040-A82C-C97E0E4D50C0}" srcId="{A9B4348C-C9D9-6B4B-8BF6-12E84374A1F0}" destId="{513768F6-E092-2944-84AB-25B4BC107E63}" srcOrd="0" destOrd="0" parTransId="{63E21F7E-115B-A941-93C9-6BA2C8871E59}" sibTransId="{F6EA27F0-A5E4-A041-954A-F11852D6EEE7}"/>
    <dgm:cxn modelId="{A2DCC9AF-1C7F-A742-8C90-5F30DD303AE8}" type="presOf" srcId="{DEDEB89A-E01C-FE44-9781-77488F6F28BC}" destId="{0A4B167A-C908-E94D-90D6-BFF36DDEBCC0}" srcOrd="1" destOrd="0" presId="urn:microsoft.com/office/officeart/2005/8/layout/hierarchy2"/>
    <dgm:cxn modelId="{649510BF-5F1E-8440-B387-F00E3C383653}" type="presOf" srcId="{63E21F7E-115B-A941-93C9-6BA2C8871E59}" destId="{FCCEF629-545A-3C40-B3D1-85F52CA71F69}" srcOrd="0" destOrd="0" presId="urn:microsoft.com/office/officeart/2005/8/layout/hierarchy2"/>
    <dgm:cxn modelId="{8DD48BCC-0457-B445-B254-9099978DB5CC}" type="presOf" srcId="{97089A85-D209-3140-AE80-D9D13FF3A62F}" destId="{DC2F7CEE-B353-F945-B5B3-109A70266545}" srcOrd="1" destOrd="0" presId="urn:microsoft.com/office/officeart/2005/8/layout/hierarchy2"/>
    <dgm:cxn modelId="{B04612D0-8994-E14B-9690-0AA3D726CF9A}" type="presOf" srcId="{86B47380-4A60-6840-81A2-6832B925944A}" destId="{B505BE6B-39B6-454D-817F-D06E0C6A5B7D}" srcOrd="0" destOrd="0" presId="urn:microsoft.com/office/officeart/2005/8/layout/hierarchy2"/>
    <dgm:cxn modelId="{F50993DA-4A78-9949-BD55-83BE5AD07F8D}" type="presOf" srcId="{0A81FC38-95DE-9242-B2D3-6471AE55746B}" destId="{C3F6476A-5362-3041-993A-1CBF8B0B8352}" srcOrd="0" destOrd="0" presId="urn:microsoft.com/office/officeart/2005/8/layout/hierarchy2"/>
    <dgm:cxn modelId="{B14D7FDB-B7F2-C341-9838-342C2DC4DE26}" type="presOf" srcId="{63E21F7E-115B-A941-93C9-6BA2C8871E59}" destId="{EC605119-AEA7-A149-BD0E-D593DA533CEC}" srcOrd="1" destOrd="0" presId="urn:microsoft.com/office/officeart/2005/8/layout/hierarchy2"/>
    <dgm:cxn modelId="{D910A7DB-CBA5-8548-8DF0-1AF8D92C485D}" type="presOf" srcId="{A5EA7513-2093-4444-9DDC-E2F6F0E60B5E}" destId="{D3D40D43-67D8-5941-A6A1-40F2FA876243}" srcOrd="0" destOrd="0" presId="urn:microsoft.com/office/officeart/2005/8/layout/hierarchy2"/>
    <dgm:cxn modelId="{850B53EA-E5AD-9D47-9590-383D6CA0C776}" type="presOf" srcId="{2192DCB0-B4F7-9A42-AFEF-2974F4762269}" destId="{5E761659-47B3-CE45-A60D-705352E9844C}" srcOrd="0" destOrd="0" presId="urn:microsoft.com/office/officeart/2005/8/layout/hierarchy2"/>
    <dgm:cxn modelId="{2A1E05F9-5E85-724E-88CF-D0552A13CD79}" type="presOf" srcId="{0A81FC38-95DE-9242-B2D3-6471AE55746B}" destId="{8F57976B-92C9-D147-9CA3-0A5A7DE99643}" srcOrd="1" destOrd="0" presId="urn:microsoft.com/office/officeart/2005/8/layout/hierarchy2"/>
    <dgm:cxn modelId="{DE4CA8FA-E716-5C46-8A66-61449DBD41E2}" srcId="{513768F6-E092-2944-84AB-25B4BC107E63}" destId="{86B47380-4A60-6840-81A2-6832B925944A}" srcOrd="1" destOrd="0" parTransId="{B9C4581A-0F6B-CB4F-B3C3-12D201D56452}" sibTransId="{C06330B1-B08D-4A45-95B3-DB71A9E55207}"/>
    <dgm:cxn modelId="{671C2DFF-718E-3946-97F3-527B0A094603}" type="presOf" srcId="{3BDF7D27-5934-1844-92DC-01C7034A706D}" destId="{AB4E4DB3-C784-FC48-ABAD-4A3B2F947693}" srcOrd="1" destOrd="0" presId="urn:microsoft.com/office/officeart/2005/8/layout/hierarchy2"/>
    <dgm:cxn modelId="{E5B07AFF-7E5F-7042-8947-C14390CBB474}" type="presOf" srcId="{DEDEB89A-E01C-FE44-9781-77488F6F28BC}" destId="{52533DA8-524A-F445-9108-50A3A71CC37A}" srcOrd="0" destOrd="0" presId="urn:microsoft.com/office/officeart/2005/8/layout/hierarchy2"/>
    <dgm:cxn modelId="{01811F43-5DF6-2A46-900F-B41B7D559D93}" type="presParOf" srcId="{68E7899E-D212-FB42-81C8-25682CA06D9C}" destId="{A26174CD-9394-2145-8EAA-550300BA5BE9}" srcOrd="0" destOrd="0" presId="urn:microsoft.com/office/officeart/2005/8/layout/hierarchy2"/>
    <dgm:cxn modelId="{2541F542-FCB8-1141-BB83-691C3976A755}" type="presParOf" srcId="{A26174CD-9394-2145-8EAA-550300BA5BE9}" destId="{E58B5D7D-AE87-254D-845F-09B8D724203A}" srcOrd="0" destOrd="0" presId="urn:microsoft.com/office/officeart/2005/8/layout/hierarchy2"/>
    <dgm:cxn modelId="{F6AB7CA1-0A1D-7F46-ABD8-FDBBDA767D60}" type="presParOf" srcId="{A26174CD-9394-2145-8EAA-550300BA5BE9}" destId="{DBAA37D5-A21C-C54B-A193-F5F461C765D5}" srcOrd="1" destOrd="0" presId="urn:microsoft.com/office/officeart/2005/8/layout/hierarchy2"/>
    <dgm:cxn modelId="{84049096-4634-3646-8DEF-CA7E55057C9D}" type="presParOf" srcId="{DBAA37D5-A21C-C54B-A193-F5F461C765D5}" destId="{FCCEF629-545A-3C40-B3D1-85F52CA71F69}" srcOrd="0" destOrd="0" presId="urn:microsoft.com/office/officeart/2005/8/layout/hierarchy2"/>
    <dgm:cxn modelId="{035840C0-EB6A-CF4E-8B23-8FBAB22AF6B1}" type="presParOf" srcId="{FCCEF629-545A-3C40-B3D1-85F52CA71F69}" destId="{EC605119-AEA7-A149-BD0E-D593DA533CEC}" srcOrd="0" destOrd="0" presId="urn:microsoft.com/office/officeart/2005/8/layout/hierarchy2"/>
    <dgm:cxn modelId="{4C12E197-6206-3243-BA54-0B9C7A910864}" type="presParOf" srcId="{DBAA37D5-A21C-C54B-A193-F5F461C765D5}" destId="{35C97DBE-91FD-B649-9994-9C4D034F3B04}" srcOrd="1" destOrd="0" presId="urn:microsoft.com/office/officeart/2005/8/layout/hierarchy2"/>
    <dgm:cxn modelId="{3E324AC6-CC71-0540-9D37-99E2EB83F402}" type="presParOf" srcId="{35C97DBE-91FD-B649-9994-9C4D034F3B04}" destId="{4A87F852-2170-F44E-85ED-236C7E11247E}" srcOrd="0" destOrd="0" presId="urn:microsoft.com/office/officeart/2005/8/layout/hierarchy2"/>
    <dgm:cxn modelId="{990F881B-625E-5045-8CB4-82E6A02312C4}" type="presParOf" srcId="{35C97DBE-91FD-B649-9994-9C4D034F3B04}" destId="{A092FF84-3F6E-BB45-80BF-C2828BC01500}" srcOrd="1" destOrd="0" presId="urn:microsoft.com/office/officeart/2005/8/layout/hierarchy2"/>
    <dgm:cxn modelId="{3A1636D6-6FBC-0E43-AB79-C7ACB0247ACA}" type="presParOf" srcId="{A092FF84-3F6E-BB45-80BF-C2828BC01500}" destId="{5E761659-47B3-CE45-A60D-705352E9844C}" srcOrd="0" destOrd="0" presId="urn:microsoft.com/office/officeart/2005/8/layout/hierarchy2"/>
    <dgm:cxn modelId="{C770D1E4-F3A9-4D4E-BF34-982F7193BE0A}" type="presParOf" srcId="{5E761659-47B3-CE45-A60D-705352E9844C}" destId="{49063984-DECA-8248-959F-7A603968DD9F}" srcOrd="0" destOrd="0" presId="urn:microsoft.com/office/officeart/2005/8/layout/hierarchy2"/>
    <dgm:cxn modelId="{E1892DDD-D0A3-7140-AA12-4ADCAA8E0DAE}" type="presParOf" srcId="{A092FF84-3F6E-BB45-80BF-C2828BC01500}" destId="{355DAA32-75D9-F04C-AF0F-DBB35C097E6A}" srcOrd="1" destOrd="0" presId="urn:microsoft.com/office/officeart/2005/8/layout/hierarchy2"/>
    <dgm:cxn modelId="{0E796B0F-4F89-E84F-83BF-A888D5908416}" type="presParOf" srcId="{355DAA32-75D9-F04C-AF0F-DBB35C097E6A}" destId="{442D1191-21DB-1A4E-BDF9-0E0322BCDA30}" srcOrd="0" destOrd="0" presId="urn:microsoft.com/office/officeart/2005/8/layout/hierarchy2"/>
    <dgm:cxn modelId="{28029093-60FD-9B41-9141-F78D8CB54FE5}" type="presParOf" srcId="{355DAA32-75D9-F04C-AF0F-DBB35C097E6A}" destId="{87987B6F-E377-A144-871A-A7CAF84440AD}" srcOrd="1" destOrd="0" presId="urn:microsoft.com/office/officeart/2005/8/layout/hierarchy2"/>
    <dgm:cxn modelId="{008D4CAE-30F6-B744-BA01-51822E249750}" type="presParOf" srcId="{A092FF84-3F6E-BB45-80BF-C2828BC01500}" destId="{B06B7D5A-04BD-694B-B843-AFE3CE5AD65A}" srcOrd="2" destOrd="0" presId="urn:microsoft.com/office/officeart/2005/8/layout/hierarchy2"/>
    <dgm:cxn modelId="{E2CC2FF6-2397-714B-87E0-14712E120C60}" type="presParOf" srcId="{B06B7D5A-04BD-694B-B843-AFE3CE5AD65A}" destId="{871C5A0E-42F2-174D-9E26-0E9FB8D5F01C}" srcOrd="0" destOrd="0" presId="urn:microsoft.com/office/officeart/2005/8/layout/hierarchy2"/>
    <dgm:cxn modelId="{3E76910F-3308-D94E-926A-138FDDDE14B3}" type="presParOf" srcId="{A092FF84-3F6E-BB45-80BF-C2828BC01500}" destId="{6CE01F19-164E-2845-801C-EC7E48A21351}" srcOrd="3" destOrd="0" presId="urn:microsoft.com/office/officeart/2005/8/layout/hierarchy2"/>
    <dgm:cxn modelId="{BA256F77-BF11-BD4B-ACD7-D024BDA8AB46}" type="presParOf" srcId="{6CE01F19-164E-2845-801C-EC7E48A21351}" destId="{B505BE6B-39B6-454D-817F-D06E0C6A5B7D}" srcOrd="0" destOrd="0" presId="urn:microsoft.com/office/officeart/2005/8/layout/hierarchy2"/>
    <dgm:cxn modelId="{7A8C15DB-08E3-1E4A-8875-8EEBB8823E48}" type="presParOf" srcId="{6CE01F19-164E-2845-801C-EC7E48A21351}" destId="{910942A0-F9A1-6E4D-9E4E-9F072D5BA283}" srcOrd="1" destOrd="0" presId="urn:microsoft.com/office/officeart/2005/8/layout/hierarchy2"/>
    <dgm:cxn modelId="{30A32EB5-C014-EE44-9C5E-F6368B998462}" type="presParOf" srcId="{A092FF84-3F6E-BB45-80BF-C2828BC01500}" destId="{70E35AD2-351D-1346-ABCA-A2BE2858B3D0}" srcOrd="4" destOrd="0" presId="urn:microsoft.com/office/officeart/2005/8/layout/hierarchy2"/>
    <dgm:cxn modelId="{586C5F02-0387-124F-9C52-B8E342CFD58E}" type="presParOf" srcId="{70E35AD2-351D-1346-ABCA-A2BE2858B3D0}" destId="{AB4E4DB3-C784-FC48-ABAD-4A3B2F947693}" srcOrd="0" destOrd="0" presId="urn:microsoft.com/office/officeart/2005/8/layout/hierarchy2"/>
    <dgm:cxn modelId="{FA08BB47-C042-4E4A-910F-6338ED140257}" type="presParOf" srcId="{A092FF84-3F6E-BB45-80BF-C2828BC01500}" destId="{B2125ACC-0BDF-F04D-A90C-FA6D94D34BEF}" srcOrd="5" destOrd="0" presId="urn:microsoft.com/office/officeart/2005/8/layout/hierarchy2"/>
    <dgm:cxn modelId="{2E150A4A-9CD1-744A-B077-573183D61CB0}" type="presParOf" srcId="{B2125ACC-0BDF-F04D-A90C-FA6D94D34BEF}" destId="{BBD85D98-E019-C34A-B47E-E5BD9E8A40F8}" srcOrd="0" destOrd="0" presId="urn:microsoft.com/office/officeart/2005/8/layout/hierarchy2"/>
    <dgm:cxn modelId="{27DDD7D5-1BCB-2B48-90A4-C7B124E71F48}" type="presParOf" srcId="{B2125ACC-0BDF-F04D-A90C-FA6D94D34BEF}" destId="{552E5114-A581-334D-B799-4BF1BA98372E}" srcOrd="1" destOrd="0" presId="urn:microsoft.com/office/officeart/2005/8/layout/hierarchy2"/>
    <dgm:cxn modelId="{AD6758C4-3859-D942-BD7B-359B5074B43D}" type="presParOf" srcId="{DBAA37D5-A21C-C54B-A193-F5F461C765D5}" destId="{52533DA8-524A-F445-9108-50A3A71CC37A}" srcOrd="2" destOrd="0" presId="urn:microsoft.com/office/officeart/2005/8/layout/hierarchy2"/>
    <dgm:cxn modelId="{B74BA1C5-AD7C-834B-8F87-9C5E11E81D19}" type="presParOf" srcId="{52533DA8-524A-F445-9108-50A3A71CC37A}" destId="{0A4B167A-C908-E94D-90D6-BFF36DDEBCC0}" srcOrd="0" destOrd="0" presId="urn:microsoft.com/office/officeart/2005/8/layout/hierarchy2"/>
    <dgm:cxn modelId="{C6E7FFCD-582E-6747-95A7-B27D8B6186E0}" type="presParOf" srcId="{DBAA37D5-A21C-C54B-A193-F5F461C765D5}" destId="{1CF9C715-512E-DB42-9DB5-5A9D2ED9E2A7}" srcOrd="3" destOrd="0" presId="urn:microsoft.com/office/officeart/2005/8/layout/hierarchy2"/>
    <dgm:cxn modelId="{BDCC9885-7F8C-7D48-988A-3493CBAD8C50}" type="presParOf" srcId="{1CF9C715-512E-DB42-9DB5-5A9D2ED9E2A7}" destId="{73C2F4FE-E504-7C42-B23B-06DFFB911C75}" srcOrd="0" destOrd="0" presId="urn:microsoft.com/office/officeart/2005/8/layout/hierarchy2"/>
    <dgm:cxn modelId="{8E35709C-F94C-5344-95C7-C0ACF9083BA1}" type="presParOf" srcId="{1CF9C715-512E-DB42-9DB5-5A9D2ED9E2A7}" destId="{7B924382-1FE9-8C4A-864C-FBBDB6727E23}" srcOrd="1" destOrd="0" presId="urn:microsoft.com/office/officeart/2005/8/layout/hierarchy2"/>
    <dgm:cxn modelId="{9B436098-E01F-974F-AE3A-6B18CA56559A}" type="presParOf" srcId="{7B924382-1FE9-8C4A-864C-FBBDB6727E23}" destId="{E6A008A3-CDD1-1545-BF81-35E54D43BB63}" srcOrd="0" destOrd="0" presId="urn:microsoft.com/office/officeart/2005/8/layout/hierarchy2"/>
    <dgm:cxn modelId="{63D641F7-2B29-5541-A27C-D257B2768442}" type="presParOf" srcId="{E6A008A3-CDD1-1545-BF81-35E54D43BB63}" destId="{DC05440F-D252-FF4A-BEA2-CAE3684B7589}" srcOrd="0" destOrd="0" presId="urn:microsoft.com/office/officeart/2005/8/layout/hierarchy2"/>
    <dgm:cxn modelId="{3F8C4E23-F76F-504D-B7AB-DD2E429C2883}" type="presParOf" srcId="{7B924382-1FE9-8C4A-864C-FBBDB6727E23}" destId="{1B97D83B-A40E-964B-AECA-68FADAD83F0E}" srcOrd="1" destOrd="0" presId="urn:microsoft.com/office/officeart/2005/8/layout/hierarchy2"/>
    <dgm:cxn modelId="{B93E81E8-EC39-6842-8896-D7D7D94F3465}" type="presParOf" srcId="{1B97D83B-A40E-964B-AECA-68FADAD83F0E}" destId="{4D0CC053-C46C-7E4F-BEB3-FCBB6AA29DB2}" srcOrd="0" destOrd="0" presId="urn:microsoft.com/office/officeart/2005/8/layout/hierarchy2"/>
    <dgm:cxn modelId="{C3C3A398-DCA6-EC47-A76E-D9AF06735BD7}" type="presParOf" srcId="{1B97D83B-A40E-964B-AECA-68FADAD83F0E}" destId="{7CE1CBEF-A85A-8A4A-B73F-2B5E98E19B6B}" srcOrd="1" destOrd="0" presId="urn:microsoft.com/office/officeart/2005/8/layout/hierarchy2"/>
    <dgm:cxn modelId="{B4DBAC8E-EA60-5840-8BB2-743720BFEB65}" type="presParOf" srcId="{DBAA37D5-A21C-C54B-A193-F5F461C765D5}" destId="{25845D21-AEE6-EC42-9EE4-619BCD9D7B94}" srcOrd="4" destOrd="0" presId="urn:microsoft.com/office/officeart/2005/8/layout/hierarchy2"/>
    <dgm:cxn modelId="{FF0BBB28-2534-264D-9029-90E83AA1391D}" type="presParOf" srcId="{25845D21-AEE6-EC42-9EE4-619BCD9D7B94}" destId="{DC2F7CEE-B353-F945-B5B3-109A70266545}" srcOrd="0" destOrd="0" presId="urn:microsoft.com/office/officeart/2005/8/layout/hierarchy2"/>
    <dgm:cxn modelId="{77FBEAE4-C82C-7E42-BF27-BF91E524AD22}" type="presParOf" srcId="{DBAA37D5-A21C-C54B-A193-F5F461C765D5}" destId="{90D865AE-E1BB-C145-958D-14E6796C08E6}" srcOrd="5" destOrd="0" presId="urn:microsoft.com/office/officeart/2005/8/layout/hierarchy2"/>
    <dgm:cxn modelId="{8AF85335-4059-724D-B5B1-8A09DB9C373F}" type="presParOf" srcId="{90D865AE-E1BB-C145-958D-14E6796C08E6}" destId="{D3D40D43-67D8-5941-A6A1-40F2FA876243}" srcOrd="0" destOrd="0" presId="urn:microsoft.com/office/officeart/2005/8/layout/hierarchy2"/>
    <dgm:cxn modelId="{00735A7D-F068-E748-846F-0DEC1AA10618}" type="presParOf" srcId="{90D865AE-E1BB-C145-958D-14E6796C08E6}" destId="{7C4F0FB1-49F6-4549-9DC1-CA6AADA500F4}" srcOrd="1" destOrd="0" presId="urn:microsoft.com/office/officeart/2005/8/layout/hierarchy2"/>
    <dgm:cxn modelId="{4AFE1D0B-DE11-C649-B2E5-D22B4A4201AE}" type="presParOf" srcId="{7C4F0FB1-49F6-4549-9DC1-CA6AADA500F4}" destId="{C3F6476A-5362-3041-993A-1CBF8B0B8352}" srcOrd="0" destOrd="0" presId="urn:microsoft.com/office/officeart/2005/8/layout/hierarchy2"/>
    <dgm:cxn modelId="{DBCADCE6-1114-C145-8C9B-4F641E9186D5}" type="presParOf" srcId="{C3F6476A-5362-3041-993A-1CBF8B0B8352}" destId="{8F57976B-92C9-D147-9CA3-0A5A7DE99643}" srcOrd="0" destOrd="0" presId="urn:microsoft.com/office/officeart/2005/8/layout/hierarchy2"/>
    <dgm:cxn modelId="{1FDAC20E-035E-7243-8060-3B0C11274BE8}" type="presParOf" srcId="{7C4F0FB1-49F6-4549-9DC1-CA6AADA500F4}" destId="{758C2504-65CF-2049-B645-06782C109B47}" srcOrd="1" destOrd="0" presId="urn:microsoft.com/office/officeart/2005/8/layout/hierarchy2"/>
    <dgm:cxn modelId="{94CED971-7321-4346-AF6A-AC351BC57053}" type="presParOf" srcId="{758C2504-65CF-2049-B645-06782C109B47}" destId="{A5107366-00AC-DB4C-BABE-AF90CC0586BF}" srcOrd="0" destOrd="0" presId="urn:microsoft.com/office/officeart/2005/8/layout/hierarchy2"/>
    <dgm:cxn modelId="{5201E3AB-4F86-7643-8AD3-5AC8C841E62A}" type="presParOf" srcId="{758C2504-65CF-2049-B645-06782C109B47}" destId="{8C292E9B-7DAA-674A-BF41-63A9E1B84E98}" srcOrd="1" destOrd="0" presId="urn:microsoft.com/office/officeart/2005/8/layout/hierarchy2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B80E49-1D4F-0B4D-9A10-535CA603E913}" type="doc">
      <dgm:prSet loTypeId="urn:microsoft.com/office/officeart/2005/8/layout/orgChart1" loCatId="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tr-TR"/>
        </a:p>
      </dgm:t>
    </dgm:pt>
    <dgm:pt modelId="{B5EA0842-218C-4740-8477-A9BCE6EEDBCB}">
      <dgm:prSet phldrT="[Metin]" custT="1"/>
      <dgm:spPr/>
      <dgm:t>
        <a:bodyPr/>
        <a:lstStyle/>
        <a:p>
          <a:r>
            <a:rPr lang="tr-TR" sz="1200" dirty="0"/>
            <a:t>İki dillilik türleri</a:t>
          </a:r>
        </a:p>
      </dgm:t>
    </dgm:pt>
    <dgm:pt modelId="{4721461D-7EA7-334E-861B-77E4A61E36D0}" type="parTrans" cxnId="{0E5967DC-5505-534F-976F-179940E15396}">
      <dgm:prSet/>
      <dgm:spPr/>
      <dgm:t>
        <a:bodyPr/>
        <a:lstStyle/>
        <a:p>
          <a:endParaRPr lang="tr-TR" sz="1200"/>
        </a:p>
      </dgm:t>
    </dgm:pt>
    <dgm:pt modelId="{078BC4BF-06CE-C041-9276-7295E038C729}" type="sibTrans" cxnId="{0E5967DC-5505-534F-976F-179940E15396}">
      <dgm:prSet/>
      <dgm:spPr/>
      <dgm:t>
        <a:bodyPr/>
        <a:lstStyle/>
        <a:p>
          <a:endParaRPr lang="tr-TR" sz="1200"/>
        </a:p>
      </dgm:t>
    </dgm:pt>
    <dgm:pt modelId="{8F45E82E-F270-3C42-82F9-2AF1FBB6C725}">
      <dgm:prSet phldrT="[Metin]" custT="1"/>
      <dgm:spPr/>
      <dgm:t>
        <a:bodyPr/>
        <a:lstStyle/>
        <a:p>
          <a:r>
            <a:rPr lang="tr-TR" sz="1200" dirty="0"/>
            <a:t>Yeterlilik düzeyine göre</a:t>
          </a:r>
        </a:p>
      </dgm:t>
    </dgm:pt>
    <dgm:pt modelId="{D9734DBF-BC4D-C042-A4E1-BA558CE3EFEE}" type="parTrans" cxnId="{9F091996-0127-EE49-90A6-F72B165BF196}">
      <dgm:prSet/>
      <dgm:spPr/>
      <dgm:t>
        <a:bodyPr/>
        <a:lstStyle/>
        <a:p>
          <a:endParaRPr lang="tr-TR" sz="1200"/>
        </a:p>
      </dgm:t>
    </dgm:pt>
    <dgm:pt modelId="{9F81A669-8481-D74B-B5A0-A0D3A1B1963D}" type="sibTrans" cxnId="{9F091996-0127-EE49-90A6-F72B165BF196}">
      <dgm:prSet/>
      <dgm:spPr/>
      <dgm:t>
        <a:bodyPr/>
        <a:lstStyle/>
        <a:p>
          <a:endParaRPr lang="tr-TR" sz="1200"/>
        </a:p>
      </dgm:t>
    </dgm:pt>
    <dgm:pt modelId="{BA1B4EBC-1A7A-4749-94B4-D3258F502BB3}">
      <dgm:prSet phldrT="[Metin]" custT="1"/>
      <dgm:spPr/>
      <dgm:t>
        <a:bodyPr/>
        <a:lstStyle/>
        <a:p>
          <a:r>
            <a:rPr lang="tr-TR" sz="1200" dirty="0"/>
            <a:t>Anlama ve anlatma yetkinliği</a:t>
          </a:r>
        </a:p>
      </dgm:t>
    </dgm:pt>
    <dgm:pt modelId="{538AF470-DE2B-974B-9358-44E84FC023B8}" type="parTrans" cxnId="{68192001-2D37-1146-AA30-AAC65243DB66}">
      <dgm:prSet/>
      <dgm:spPr/>
      <dgm:t>
        <a:bodyPr/>
        <a:lstStyle/>
        <a:p>
          <a:endParaRPr lang="tr-TR" sz="1200"/>
        </a:p>
      </dgm:t>
    </dgm:pt>
    <dgm:pt modelId="{EB51E2C9-3F74-364F-9372-B6704243D8FC}" type="sibTrans" cxnId="{68192001-2D37-1146-AA30-AAC65243DB66}">
      <dgm:prSet/>
      <dgm:spPr/>
      <dgm:t>
        <a:bodyPr/>
        <a:lstStyle/>
        <a:p>
          <a:endParaRPr lang="tr-TR" sz="1200"/>
        </a:p>
      </dgm:t>
    </dgm:pt>
    <dgm:pt modelId="{D1D4E052-5608-2542-8B32-4040117ED10A}">
      <dgm:prSet phldrT="[Metin]" custT="1"/>
      <dgm:spPr/>
      <dgm:t>
        <a:bodyPr/>
        <a:lstStyle/>
        <a:p>
          <a:r>
            <a:rPr lang="tr-TR" sz="1200" dirty="0"/>
            <a:t>Dil edinme yaşına göre</a:t>
          </a:r>
        </a:p>
      </dgm:t>
    </dgm:pt>
    <dgm:pt modelId="{D91B6B6E-328C-7440-8D1B-EB86D38FDCCB}" type="parTrans" cxnId="{F75AE0B7-07AC-1F4F-99DA-CDF8DA6EF6EE}">
      <dgm:prSet/>
      <dgm:spPr/>
      <dgm:t>
        <a:bodyPr/>
        <a:lstStyle/>
        <a:p>
          <a:endParaRPr lang="tr-TR" sz="1200"/>
        </a:p>
      </dgm:t>
    </dgm:pt>
    <dgm:pt modelId="{DEA20C5B-0575-C347-B034-D1C666569AD8}" type="sibTrans" cxnId="{F75AE0B7-07AC-1F4F-99DA-CDF8DA6EF6EE}">
      <dgm:prSet/>
      <dgm:spPr/>
      <dgm:t>
        <a:bodyPr/>
        <a:lstStyle/>
        <a:p>
          <a:endParaRPr lang="tr-TR" sz="1200"/>
        </a:p>
      </dgm:t>
    </dgm:pt>
    <dgm:pt modelId="{6FE7BB62-B938-C642-98AF-22446CFB52D7}">
      <dgm:prSet custT="1"/>
      <dgm:spPr/>
      <dgm:t>
        <a:bodyPr/>
        <a:lstStyle/>
        <a:p>
          <a:r>
            <a:rPr lang="tr-TR" sz="1200" dirty="0"/>
            <a:t>Dengeli </a:t>
          </a:r>
        </a:p>
      </dgm:t>
    </dgm:pt>
    <dgm:pt modelId="{40DD52C6-FA9B-0243-95D6-42BAAD9A2AE0}" type="parTrans" cxnId="{76D44C48-E6AB-8F43-B5B4-E0C8771E319F}">
      <dgm:prSet/>
      <dgm:spPr/>
      <dgm:t>
        <a:bodyPr/>
        <a:lstStyle/>
        <a:p>
          <a:endParaRPr lang="tr-TR" sz="1200"/>
        </a:p>
      </dgm:t>
    </dgm:pt>
    <dgm:pt modelId="{CB010510-69DF-0C43-88E1-96FE9F7F4E47}" type="sibTrans" cxnId="{76D44C48-E6AB-8F43-B5B4-E0C8771E319F}">
      <dgm:prSet/>
      <dgm:spPr/>
      <dgm:t>
        <a:bodyPr/>
        <a:lstStyle/>
        <a:p>
          <a:endParaRPr lang="tr-TR" sz="1200"/>
        </a:p>
      </dgm:t>
    </dgm:pt>
    <dgm:pt modelId="{95DB5B99-0EA7-EB45-B268-FA9062017863}">
      <dgm:prSet custT="1"/>
      <dgm:spPr/>
      <dgm:t>
        <a:bodyPr/>
        <a:lstStyle/>
        <a:p>
          <a:r>
            <a:rPr lang="tr-TR" sz="1200" dirty="0"/>
            <a:t>Baskın</a:t>
          </a:r>
        </a:p>
      </dgm:t>
    </dgm:pt>
    <dgm:pt modelId="{5B5E11C0-688D-3546-9B9D-8CC84B84C7C5}" type="parTrans" cxnId="{E3990F23-782E-4649-AD29-6480CE1A02C6}">
      <dgm:prSet/>
      <dgm:spPr/>
      <dgm:t>
        <a:bodyPr/>
        <a:lstStyle/>
        <a:p>
          <a:endParaRPr lang="tr-TR" sz="1200"/>
        </a:p>
      </dgm:t>
    </dgm:pt>
    <dgm:pt modelId="{B6311FB7-600A-7849-B29C-6A97CA6D6931}" type="sibTrans" cxnId="{E3990F23-782E-4649-AD29-6480CE1A02C6}">
      <dgm:prSet/>
      <dgm:spPr/>
      <dgm:t>
        <a:bodyPr/>
        <a:lstStyle/>
        <a:p>
          <a:endParaRPr lang="tr-TR" sz="1200"/>
        </a:p>
      </dgm:t>
    </dgm:pt>
    <dgm:pt modelId="{CEEAE8D3-56C1-3C4C-B801-9FD34526FEDC}">
      <dgm:prSet custT="1"/>
      <dgm:spPr/>
      <dgm:t>
        <a:bodyPr/>
        <a:lstStyle/>
        <a:p>
          <a:r>
            <a:rPr lang="tr-TR" sz="1200" dirty="0"/>
            <a:t>Sınırlı</a:t>
          </a:r>
        </a:p>
      </dgm:t>
    </dgm:pt>
    <dgm:pt modelId="{5207F108-0FA2-7F43-B4A2-3D999AD9FA8B}" type="parTrans" cxnId="{9AF533E0-FEB1-8F43-A7E2-D95475563D68}">
      <dgm:prSet/>
      <dgm:spPr/>
      <dgm:t>
        <a:bodyPr/>
        <a:lstStyle/>
        <a:p>
          <a:endParaRPr lang="tr-TR" sz="1200"/>
        </a:p>
      </dgm:t>
    </dgm:pt>
    <dgm:pt modelId="{EE3654EC-75AE-4042-BCA8-DF833F0C5DE6}" type="sibTrans" cxnId="{9AF533E0-FEB1-8F43-A7E2-D95475563D68}">
      <dgm:prSet/>
      <dgm:spPr/>
      <dgm:t>
        <a:bodyPr/>
        <a:lstStyle/>
        <a:p>
          <a:endParaRPr lang="tr-TR" sz="1200"/>
        </a:p>
      </dgm:t>
    </dgm:pt>
    <dgm:pt modelId="{BB91A89A-2E44-6E4F-9EE0-D74568547CA6}">
      <dgm:prSet custT="1"/>
      <dgm:spPr/>
      <dgm:t>
        <a:bodyPr/>
        <a:lstStyle/>
        <a:p>
          <a:r>
            <a:rPr lang="tr-TR" sz="1200" dirty="0" err="1"/>
            <a:t>Üretimsel</a:t>
          </a:r>
          <a:r>
            <a:rPr lang="tr-TR" sz="1200" dirty="0"/>
            <a:t> </a:t>
          </a:r>
        </a:p>
      </dgm:t>
    </dgm:pt>
    <dgm:pt modelId="{528E9F5E-7F77-7A43-9007-69E7E00B78F6}" type="parTrans" cxnId="{71B8BDCC-E72D-2B41-9181-E0521F6092AF}">
      <dgm:prSet/>
      <dgm:spPr/>
      <dgm:t>
        <a:bodyPr/>
        <a:lstStyle/>
        <a:p>
          <a:endParaRPr lang="tr-TR" sz="1200"/>
        </a:p>
      </dgm:t>
    </dgm:pt>
    <dgm:pt modelId="{8F173290-8302-5B4A-A006-CB95AA331A9D}" type="sibTrans" cxnId="{71B8BDCC-E72D-2B41-9181-E0521F6092AF}">
      <dgm:prSet/>
      <dgm:spPr/>
      <dgm:t>
        <a:bodyPr/>
        <a:lstStyle/>
        <a:p>
          <a:endParaRPr lang="tr-TR" sz="1200"/>
        </a:p>
      </dgm:t>
    </dgm:pt>
    <dgm:pt modelId="{558C6D41-6E79-D14F-A852-225749B14A2A}">
      <dgm:prSet custT="1"/>
      <dgm:spPr/>
      <dgm:t>
        <a:bodyPr/>
        <a:lstStyle/>
        <a:p>
          <a:r>
            <a:rPr lang="tr-TR" sz="1200" dirty="0"/>
            <a:t>Algısal</a:t>
          </a:r>
        </a:p>
      </dgm:t>
    </dgm:pt>
    <dgm:pt modelId="{8F95F173-CDCE-0847-A82E-5B5C9DC03BF5}" type="parTrans" cxnId="{EEB681FB-FFC0-744C-8218-C9721A40BCCF}">
      <dgm:prSet/>
      <dgm:spPr/>
      <dgm:t>
        <a:bodyPr/>
        <a:lstStyle/>
        <a:p>
          <a:endParaRPr lang="tr-TR" sz="1200"/>
        </a:p>
      </dgm:t>
    </dgm:pt>
    <dgm:pt modelId="{FAD84D5F-0ECC-2F45-9B17-BB93E3F5CC42}" type="sibTrans" cxnId="{EEB681FB-FFC0-744C-8218-C9721A40BCCF}">
      <dgm:prSet/>
      <dgm:spPr/>
      <dgm:t>
        <a:bodyPr/>
        <a:lstStyle/>
        <a:p>
          <a:endParaRPr lang="tr-TR" sz="1200"/>
        </a:p>
      </dgm:t>
    </dgm:pt>
    <dgm:pt modelId="{FB252DB5-8A90-6B49-B86B-8AC2F971C92F}">
      <dgm:prSet custT="1"/>
      <dgm:spPr/>
      <dgm:t>
        <a:bodyPr/>
        <a:lstStyle/>
        <a:p>
          <a:r>
            <a:rPr lang="tr-TR" sz="1200" dirty="0"/>
            <a:t>Erken </a:t>
          </a:r>
        </a:p>
      </dgm:t>
    </dgm:pt>
    <dgm:pt modelId="{3A73CBCE-30C6-4D47-B937-0CF1269634D4}" type="parTrans" cxnId="{F975A4E0-BE50-1949-A5ED-0B8831E4488B}">
      <dgm:prSet/>
      <dgm:spPr/>
      <dgm:t>
        <a:bodyPr/>
        <a:lstStyle/>
        <a:p>
          <a:endParaRPr lang="tr-TR" sz="1200"/>
        </a:p>
      </dgm:t>
    </dgm:pt>
    <dgm:pt modelId="{B92B7A74-EFC7-754F-A661-9FE18D895475}" type="sibTrans" cxnId="{F975A4E0-BE50-1949-A5ED-0B8831E4488B}">
      <dgm:prSet/>
      <dgm:spPr/>
      <dgm:t>
        <a:bodyPr/>
        <a:lstStyle/>
        <a:p>
          <a:endParaRPr lang="tr-TR" sz="1200"/>
        </a:p>
      </dgm:t>
    </dgm:pt>
    <dgm:pt modelId="{E5B58F95-5EE2-7940-B7A4-E5A313EE97AB}">
      <dgm:prSet custT="1"/>
      <dgm:spPr/>
      <dgm:t>
        <a:bodyPr/>
        <a:lstStyle/>
        <a:p>
          <a:r>
            <a:rPr lang="tr-TR" sz="1200" dirty="0"/>
            <a:t>Geç</a:t>
          </a:r>
        </a:p>
      </dgm:t>
    </dgm:pt>
    <dgm:pt modelId="{605C72F8-D44A-B540-A780-D8368BD7DAA1}" type="parTrans" cxnId="{F83352DB-6111-7B43-BFF2-609BD0D8D61B}">
      <dgm:prSet/>
      <dgm:spPr/>
      <dgm:t>
        <a:bodyPr/>
        <a:lstStyle/>
        <a:p>
          <a:endParaRPr lang="tr-TR" sz="1200"/>
        </a:p>
      </dgm:t>
    </dgm:pt>
    <dgm:pt modelId="{FD094E1D-4FF5-4242-83CA-2F5EA194C0B3}" type="sibTrans" cxnId="{F83352DB-6111-7B43-BFF2-609BD0D8D61B}">
      <dgm:prSet/>
      <dgm:spPr/>
      <dgm:t>
        <a:bodyPr/>
        <a:lstStyle/>
        <a:p>
          <a:endParaRPr lang="tr-TR" sz="1200"/>
        </a:p>
      </dgm:t>
    </dgm:pt>
    <dgm:pt modelId="{A89D9ED5-8749-E640-8CA3-8CABF25B88A9}">
      <dgm:prSet custT="1"/>
      <dgm:spPr/>
      <dgm:t>
        <a:bodyPr/>
        <a:lstStyle/>
        <a:p>
          <a:r>
            <a:rPr lang="tr-TR" sz="1200" dirty="0"/>
            <a:t>Eş zamanlı</a:t>
          </a:r>
        </a:p>
      </dgm:t>
    </dgm:pt>
    <dgm:pt modelId="{42C4CAE5-7D63-6847-B0DE-410AF1B27B97}" type="parTrans" cxnId="{AC73B258-97EF-F749-922D-0E163BED01F6}">
      <dgm:prSet/>
      <dgm:spPr/>
      <dgm:t>
        <a:bodyPr/>
        <a:lstStyle/>
        <a:p>
          <a:endParaRPr lang="tr-TR" sz="1200"/>
        </a:p>
      </dgm:t>
    </dgm:pt>
    <dgm:pt modelId="{D6AE850D-E78C-CC48-8A3A-06770B0E214F}" type="sibTrans" cxnId="{AC73B258-97EF-F749-922D-0E163BED01F6}">
      <dgm:prSet/>
      <dgm:spPr/>
      <dgm:t>
        <a:bodyPr/>
        <a:lstStyle/>
        <a:p>
          <a:endParaRPr lang="tr-TR" sz="1200"/>
        </a:p>
      </dgm:t>
    </dgm:pt>
    <dgm:pt modelId="{3016FAFC-F239-B24E-A20F-A977DCA6B994}">
      <dgm:prSet custT="1"/>
      <dgm:spPr/>
      <dgm:t>
        <a:bodyPr/>
        <a:lstStyle/>
        <a:p>
          <a:r>
            <a:rPr lang="tr-TR" sz="1200" dirty="0"/>
            <a:t>Ardışık</a:t>
          </a:r>
        </a:p>
      </dgm:t>
    </dgm:pt>
    <dgm:pt modelId="{45AAD6EF-D43E-D843-B48C-0997DE2795E2}" type="parTrans" cxnId="{BBEAD26E-C81D-5447-858D-E4210D605587}">
      <dgm:prSet/>
      <dgm:spPr/>
      <dgm:t>
        <a:bodyPr/>
        <a:lstStyle/>
        <a:p>
          <a:endParaRPr lang="tr-TR" sz="1200"/>
        </a:p>
      </dgm:t>
    </dgm:pt>
    <dgm:pt modelId="{A2B8DF0F-0CD6-9D42-822C-AEE4CC5D0686}" type="sibTrans" cxnId="{BBEAD26E-C81D-5447-858D-E4210D605587}">
      <dgm:prSet/>
      <dgm:spPr/>
      <dgm:t>
        <a:bodyPr/>
        <a:lstStyle/>
        <a:p>
          <a:endParaRPr lang="tr-TR" sz="1200"/>
        </a:p>
      </dgm:t>
    </dgm:pt>
    <dgm:pt modelId="{BC4BA1F6-8474-4E44-8A14-85D7057470F2}">
      <dgm:prSet custT="1"/>
      <dgm:spPr/>
      <dgm:t>
        <a:bodyPr/>
        <a:lstStyle/>
        <a:p>
          <a:r>
            <a:rPr lang="tr-TR" sz="1200" dirty="0"/>
            <a:t>Dilsel kodlar ve anlam birimlerine göre</a:t>
          </a:r>
        </a:p>
      </dgm:t>
    </dgm:pt>
    <dgm:pt modelId="{4ADCECAE-6283-DD4B-8978-32ADF39EECE1}" type="parTrans" cxnId="{9634F272-4857-B24A-B220-BC577F006FFC}">
      <dgm:prSet/>
      <dgm:spPr/>
      <dgm:t>
        <a:bodyPr/>
        <a:lstStyle/>
        <a:p>
          <a:endParaRPr lang="tr-TR" sz="1200"/>
        </a:p>
      </dgm:t>
    </dgm:pt>
    <dgm:pt modelId="{0FA1F8D0-F800-7E43-BE97-E8C8349309AC}" type="sibTrans" cxnId="{9634F272-4857-B24A-B220-BC577F006FFC}">
      <dgm:prSet/>
      <dgm:spPr/>
      <dgm:t>
        <a:bodyPr/>
        <a:lstStyle/>
        <a:p>
          <a:endParaRPr lang="tr-TR" sz="1200"/>
        </a:p>
      </dgm:t>
    </dgm:pt>
    <dgm:pt modelId="{04703B3A-9D8D-4B4C-8A20-F0226DF07713}">
      <dgm:prSet custT="1"/>
      <dgm:spPr/>
      <dgm:t>
        <a:bodyPr/>
        <a:lstStyle/>
        <a:p>
          <a:r>
            <a:rPr lang="tr-TR" sz="1200" dirty="0"/>
            <a:t>Eklemeli</a:t>
          </a:r>
        </a:p>
      </dgm:t>
    </dgm:pt>
    <dgm:pt modelId="{9F2EE35D-9C82-4B4F-85B4-DF71BD70C9B0}" type="parTrans" cxnId="{396491DB-0D9C-0C46-9906-0D56FD4D2F89}">
      <dgm:prSet/>
      <dgm:spPr/>
      <dgm:t>
        <a:bodyPr/>
        <a:lstStyle/>
        <a:p>
          <a:endParaRPr lang="tr-TR" sz="1200"/>
        </a:p>
      </dgm:t>
    </dgm:pt>
    <dgm:pt modelId="{EDEA337C-767F-2341-8AF6-0669BC1C130F}" type="sibTrans" cxnId="{396491DB-0D9C-0C46-9906-0D56FD4D2F89}">
      <dgm:prSet/>
      <dgm:spPr/>
      <dgm:t>
        <a:bodyPr/>
        <a:lstStyle/>
        <a:p>
          <a:endParaRPr lang="tr-TR" sz="1200"/>
        </a:p>
      </dgm:t>
    </dgm:pt>
    <dgm:pt modelId="{C38F8E98-F9E3-7C4F-8F99-678EAC223655}">
      <dgm:prSet custT="1"/>
      <dgm:spPr/>
      <dgm:t>
        <a:bodyPr/>
        <a:lstStyle/>
        <a:p>
          <a:r>
            <a:rPr lang="tr-TR" sz="1200" dirty="0"/>
            <a:t>Eşgüdümlü</a:t>
          </a:r>
        </a:p>
      </dgm:t>
    </dgm:pt>
    <dgm:pt modelId="{972338A6-A160-8B48-A2BB-3EE11086F10D}" type="parTrans" cxnId="{74AC9131-03B0-CA45-A5CB-4A7E7DE934DA}">
      <dgm:prSet/>
      <dgm:spPr/>
      <dgm:t>
        <a:bodyPr/>
        <a:lstStyle/>
        <a:p>
          <a:endParaRPr lang="tr-TR" sz="1200"/>
        </a:p>
      </dgm:t>
    </dgm:pt>
    <dgm:pt modelId="{430BF065-63D8-CB4C-8ED4-7FA0FEC5AE68}" type="sibTrans" cxnId="{74AC9131-03B0-CA45-A5CB-4A7E7DE934DA}">
      <dgm:prSet/>
      <dgm:spPr/>
      <dgm:t>
        <a:bodyPr/>
        <a:lstStyle/>
        <a:p>
          <a:endParaRPr lang="tr-TR" sz="1200"/>
        </a:p>
      </dgm:t>
    </dgm:pt>
    <dgm:pt modelId="{354D4526-4F78-4848-A846-B9039914E89E}">
      <dgm:prSet custT="1"/>
      <dgm:spPr/>
      <dgm:t>
        <a:bodyPr/>
        <a:lstStyle/>
        <a:p>
          <a:r>
            <a:rPr lang="tr-TR" sz="1200" dirty="0"/>
            <a:t>Bağımlı</a:t>
          </a:r>
        </a:p>
      </dgm:t>
    </dgm:pt>
    <dgm:pt modelId="{2C645596-9996-6E4B-A661-AA671338CDD5}" type="parTrans" cxnId="{79C55134-0166-B643-AC2B-C6A3FF3C9B35}">
      <dgm:prSet/>
      <dgm:spPr/>
      <dgm:t>
        <a:bodyPr/>
        <a:lstStyle/>
        <a:p>
          <a:endParaRPr lang="tr-TR" sz="1200"/>
        </a:p>
      </dgm:t>
    </dgm:pt>
    <dgm:pt modelId="{2641AB12-C403-974A-A94E-F0AF1916C8C1}" type="sibTrans" cxnId="{79C55134-0166-B643-AC2B-C6A3FF3C9B35}">
      <dgm:prSet/>
      <dgm:spPr/>
      <dgm:t>
        <a:bodyPr/>
        <a:lstStyle/>
        <a:p>
          <a:endParaRPr lang="tr-TR" sz="1200"/>
        </a:p>
      </dgm:t>
    </dgm:pt>
    <dgm:pt modelId="{36946662-8334-4445-9A87-A34F067133F7}">
      <dgm:prSet custT="1"/>
      <dgm:spPr/>
      <dgm:t>
        <a:bodyPr/>
        <a:lstStyle/>
        <a:p>
          <a:r>
            <a:rPr lang="tr-TR" sz="1200" dirty="0"/>
            <a:t>Dilin durumu ve </a:t>
          </a:r>
          <a:r>
            <a:rPr lang="tr-TR" sz="1200" dirty="0" err="1"/>
            <a:t>ögrenme</a:t>
          </a:r>
          <a:r>
            <a:rPr lang="tr-TR" sz="1200" dirty="0"/>
            <a:t> çevresine göre</a:t>
          </a:r>
        </a:p>
      </dgm:t>
    </dgm:pt>
    <dgm:pt modelId="{BEDF1496-43E7-2842-AAD6-EECA501F766F}" type="parTrans" cxnId="{1C779BC4-8CDB-2C45-8D97-629B6D3DB746}">
      <dgm:prSet/>
      <dgm:spPr/>
      <dgm:t>
        <a:bodyPr/>
        <a:lstStyle/>
        <a:p>
          <a:endParaRPr lang="tr-TR" sz="1200"/>
        </a:p>
      </dgm:t>
    </dgm:pt>
    <dgm:pt modelId="{1C7B0D11-2B8E-7644-8B13-83296A511809}" type="sibTrans" cxnId="{1C779BC4-8CDB-2C45-8D97-629B6D3DB746}">
      <dgm:prSet/>
      <dgm:spPr/>
      <dgm:t>
        <a:bodyPr/>
        <a:lstStyle/>
        <a:p>
          <a:endParaRPr lang="tr-TR" sz="1200"/>
        </a:p>
      </dgm:t>
    </dgm:pt>
    <dgm:pt modelId="{41D782CC-87C7-9348-BF7E-C3D958AC1EF3}">
      <dgm:prSet custT="1"/>
      <dgm:spPr/>
      <dgm:t>
        <a:bodyPr/>
        <a:lstStyle/>
        <a:p>
          <a:r>
            <a:rPr lang="tr-TR" sz="1200" dirty="0"/>
            <a:t>Elit</a:t>
          </a:r>
        </a:p>
      </dgm:t>
    </dgm:pt>
    <dgm:pt modelId="{D120844A-4173-244C-867A-2E6E372A407F}" type="parTrans" cxnId="{A772CF5C-3C97-0740-A431-69E9993E4D3F}">
      <dgm:prSet/>
      <dgm:spPr/>
      <dgm:t>
        <a:bodyPr/>
        <a:lstStyle/>
        <a:p>
          <a:endParaRPr lang="tr-TR" sz="1200"/>
        </a:p>
      </dgm:t>
    </dgm:pt>
    <dgm:pt modelId="{38729F33-71AE-E242-A949-26393D9F632B}" type="sibTrans" cxnId="{A772CF5C-3C97-0740-A431-69E9993E4D3F}">
      <dgm:prSet/>
      <dgm:spPr/>
      <dgm:t>
        <a:bodyPr/>
        <a:lstStyle/>
        <a:p>
          <a:endParaRPr lang="tr-TR" sz="1200"/>
        </a:p>
      </dgm:t>
    </dgm:pt>
    <dgm:pt modelId="{CF3DA635-3E58-8341-B121-9CB197E7D67E}">
      <dgm:prSet custT="1"/>
      <dgm:spPr/>
      <dgm:t>
        <a:bodyPr/>
        <a:lstStyle/>
        <a:p>
          <a:r>
            <a:rPr lang="tr-TR" sz="1200" dirty="0"/>
            <a:t>Halk</a:t>
          </a:r>
        </a:p>
      </dgm:t>
    </dgm:pt>
    <dgm:pt modelId="{3F5150BD-FF92-434B-843D-9C3EEA04F083}" type="parTrans" cxnId="{B2E1EC77-8F6C-CB44-A002-30B4C06543E7}">
      <dgm:prSet/>
      <dgm:spPr/>
      <dgm:t>
        <a:bodyPr/>
        <a:lstStyle/>
        <a:p>
          <a:endParaRPr lang="tr-TR" sz="1200"/>
        </a:p>
      </dgm:t>
    </dgm:pt>
    <dgm:pt modelId="{707FD596-0722-0A4A-9CCE-E6618AC7EAF0}" type="sibTrans" cxnId="{B2E1EC77-8F6C-CB44-A002-30B4C06543E7}">
      <dgm:prSet/>
      <dgm:spPr/>
      <dgm:t>
        <a:bodyPr/>
        <a:lstStyle/>
        <a:p>
          <a:endParaRPr lang="tr-TR" sz="1200"/>
        </a:p>
      </dgm:t>
    </dgm:pt>
    <dgm:pt modelId="{352C5669-510F-6F45-BD0B-D1BB51A9E71D}">
      <dgm:prSet custT="1"/>
      <dgm:spPr/>
      <dgm:t>
        <a:bodyPr/>
        <a:lstStyle/>
        <a:p>
          <a:r>
            <a:rPr lang="tr-TR" sz="1200"/>
            <a:t>birinci dilin korunup korunmamasına göre</a:t>
          </a:r>
        </a:p>
      </dgm:t>
    </dgm:pt>
    <dgm:pt modelId="{9C36B003-5E4A-BA44-8A67-EE2E6BD63942}" type="parTrans" cxnId="{B6CFE7DE-D3F3-AB41-AE85-34283E4DE069}">
      <dgm:prSet/>
      <dgm:spPr/>
      <dgm:t>
        <a:bodyPr/>
        <a:lstStyle/>
        <a:p>
          <a:endParaRPr lang="tr-TR" sz="1200"/>
        </a:p>
      </dgm:t>
    </dgm:pt>
    <dgm:pt modelId="{37BF448C-858F-BC4C-9496-476C0AB5430D}" type="sibTrans" cxnId="{B6CFE7DE-D3F3-AB41-AE85-34283E4DE069}">
      <dgm:prSet/>
      <dgm:spPr/>
      <dgm:t>
        <a:bodyPr/>
        <a:lstStyle/>
        <a:p>
          <a:endParaRPr lang="tr-TR" sz="1200"/>
        </a:p>
      </dgm:t>
    </dgm:pt>
    <dgm:pt modelId="{FD52E1CE-5B9A-7F44-9708-A4BB89AE34EF}">
      <dgm:prSet custT="1"/>
      <dgm:spPr/>
      <dgm:t>
        <a:bodyPr/>
        <a:lstStyle/>
        <a:p>
          <a:r>
            <a:rPr lang="tr-TR" sz="1200" dirty="0"/>
            <a:t>Arttırıcı</a:t>
          </a:r>
        </a:p>
      </dgm:t>
    </dgm:pt>
    <dgm:pt modelId="{BAADA3E1-9721-3940-8D8A-85DC3115929D}" type="parTrans" cxnId="{D78D90D4-1ABC-094D-85A5-1349CEFAA937}">
      <dgm:prSet/>
      <dgm:spPr/>
      <dgm:t>
        <a:bodyPr/>
        <a:lstStyle/>
        <a:p>
          <a:endParaRPr lang="tr-TR" sz="1200"/>
        </a:p>
      </dgm:t>
    </dgm:pt>
    <dgm:pt modelId="{B9FD7F92-AFBE-E04B-894E-157670AFAE28}" type="sibTrans" cxnId="{D78D90D4-1ABC-094D-85A5-1349CEFAA937}">
      <dgm:prSet/>
      <dgm:spPr/>
      <dgm:t>
        <a:bodyPr/>
        <a:lstStyle/>
        <a:p>
          <a:endParaRPr lang="tr-TR" sz="1200"/>
        </a:p>
      </dgm:t>
    </dgm:pt>
    <dgm:pt modelId="{B25D3D6B-2370-FE49-B31D-4C90D6B316E2}">
      <dgm:prSet custT="1"/>
      <dgm:spPr/>
      <dgm:t>
        <a:bodyPr/>
        <a:lstStyle/>
        <a:p>
          <a:r>
            <a:rPr lang="tr-TR" sz="1200" dirty="0"/>
            <a:t>Eksiltici</a:t>
          </a:r>
        </a:p>
      </dgm:t>
    </dgm:pt>
    <dgm:pt modelId="{FE9B1F73-31DF-9847-9210-48846655BE54}" type="parTrans" cxnId="{262CD320-C032-C74C-B9AD-E0C108A73285}">
      <dgm:prSet/>
      <dgm:spPr/>
      <dgm:t>
        <a:bodyPr/>
        <a:lstStyle/>
        <a:p>
          <a:endParaRPr lang="tr-TR" sz="1200"/>
        </a:p>
      </dgm:t>
    </dgm:pt>
    <dgm:pt modelId="{CF47B5A4-126C-3D4A-AC3D-B9CDDAF7A16F}" type="sibTrans" cxnId="{262CD320-C032-C74C-B9AD-E0C108A73285}">
      <dgm:prSet/>
      <dgm:spPr/>
      <dgm:t>
        <a:bodyPr/>
        <a:lstStyle/>
        <a:p>
          <a:endParaRPr lang="tr-TR" sz="1200"/>
        </a:p>
      </dgm:t>
    </dgm:pt>
    <dgm:pt modelId="{4BB95E14-EAA1-5944-8033-ED1134EC9B80}" type="pres">
      <dgm:prSet presAssocID="{9EB80E49-1D4F-0B4D-9A10-535CA603E9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334E3E0-364E-EE48-915F-A6DFBA5FB840}" type="pres">
      <dgm:prSet presAssocID="{B5EA0842-218C-4740-8477-A9BCE6EEDBCB}" presName="hierRoot1" presStyleCnt="0">
        <dgm:presLayoutVars>
          <dgm:hierBranch val="init"/>
        </dgm:presLayoutVars>
      </dgm:prSet>
      <dgm:spPr/>
    </dgm:pt>
    <dgm:pt modelId="{BCD6DDBB-8521-2042-B6BC-856C85F834E9}" type="pres">
      <dgm:prSet presAssocID="{B5EA0842-218C-4740-8477-A9BCE6EEDBCB}" presName="rootComposite1" presStyleCnt="0"/>
      <dgm:spPr/>
    </dgm:pt>
    <dgm:pt modelId="{04FEBE4E-1C49-E047-BAB0-4AE2B717FCC3}" type="pres">
      <dgm:prSet presAssocID="{B5EA0842-218C-4740-8477-A9BCE6EEDBCB}" presName="rootText1" presStyleLbl="node0" presStyleIdx="0" presStyleCnt="1">
        <dgm:presLayoutVars>
          <dgm:chPref val="3"/>
        </dgm:presLayoutVars>
      </dgm:prSet>
      <dgm:spPr/>
    </dgm:pt>
    <dgm:pt modelId="{D70CE8FE-2CDE-F04F-B40A-8A0E319D3D5C}" type="pres">
      <dgm:prSet presAssocID="{B5EA0842-218C-4740-8477-A9BCE6EEDBCB}" presName="rootConnector1" presStyleLbl="node1" presStyleIdx="0" presStyleCnt="0"/>
      <dgm:spPr/>
    </dgm:pt>
    <dgm:pt modelId="{5FCBCA40-45A6-6545-A7AA-B631E28AD872}" type="pres">
      <dgm:prSet presAssocID="{B5EA0842-218C-4740-8477-A9BCE6EEDBCB}" presName="hierChild2" presStyleCnt="0"/>
      <dgm:spPr/>
    </dgm:pt>
    <dgm:pt modelId="{9B4B8639-1493-1E4B-9B15-DC1F81A4DB5A}" type="pres">
      <dgm:prSet presAssocID="{D9734DBF-BC4D-C042-A4E1-BA558CE3EFEE}" presName="Name37" presStyleLbl="parChTrans1D2" presStyleIdx="0" presStyleCnt="6"/>
      <dgm:spPr/>
    </dgm:pt>
    <dgm:pt modelId="{D30D1ECC-D37A-D249-B69A-065A73C598E9}" type="pres">
      <dgm:prSet presAssocID="{8F45E82E-F270-3C42-82F9-2AF1FBB6C725}" presName="hierRoot2" presStyleCnt="0">
        <dgm:presLayoutVars>
          <dgm:hierBranch val="init"/>
        </dgm:presLayoutVars>
      </dgm:prSet>
      <dgm:spPr/>
    </dgm:pt>
    <dgm:pt modelId="{DFD8E4B1-62C6-1945-8A34-A9C1375F1426}" type="pres">
      <dgm:prSet presAssocID="{8F45E82E-F270-3C42-82F9-2AF1FBB6C725}" presName="rootComposite" presStyleCnt="0"/>
      <dgm:spPr/>
    </dgm:pt>
    <dgm:pt modelId="{AC3380A8-1692-E842-9EAE-5A3C9EF7C865}" type="pres">
      <dgm:prSet presAssocID="{8F45E82E-F270-3C42-82F9-2AF1FBB6C725}" presName="rootText" presStyleLbl="node2" presStyleIdx="0" presStyleCnt="6">
        <dgm:presLayoutVars>
          <dgm:chPref val="3"/>
        </dgm:presLayoutVars>
      </dgm:prSet>
      <dgm:spPr/>
    </dgm:pt>
    <dgm:pt modelId="{9F5D239E-8EA3-124F-8560-8BE98E1B1AF9}" type="pres">
      <dgm:prSet presAssocID="{8F45E82E-F270-3C42-82F9-2AF1FBB6C725}" presName="rootConnector" presStyleLbl="node2" presStyleIdx="0" presStyleCnt="6"/>
      <dgm:spPr/>
    </dgm:pt>
    <dgm:pt modelId="{C8F2A678-A74C-984C-9403-01A59862D542}" type="pres">
      <dgm:prSet presAssocID="{8F45E82E-F270-3C42-82F9-2AF1FBB6C725}" presName="hierChild4" presStyleCnt="0"/>
      <dgm:spPr/>
    </dgm:pt>
    <dgm:pt modelId="{864F1196-382A-5C4B-8483-EF3DF887E6D2}" type="pres">
      <dgm:prSet presAssocID="{40DD52C6-FA9B-0243-95D6-42BAAD9A2AE0}" presName="Name37" presStyleLbl="parChTrans1D3" presStyleIdx="0" presStyleCnt="16"/>
      <dgm:spPr/>
    </dgm:pt>
    <dgm:pt modelId="{C017FB13-E1C5-1545-A0FB-5636E9F49A01}" type="pres">
      <dgm:prSet presAssocID="{6FE7BB62-B938-C642-98AF-22446CFB52D7}" presName="hierRoot2" presStyleCnt="0">
        <dgm:presLayoutVars>
          <dgm:hierBranch val="init"/>
        </dgm:presLayoutVars>
      </dgm:prSet>
      <dgm:spPr/>
    </dgm:pt>
    <dgm:pt modelId="{9F2A73AA-7F37-004C-B771-5DDBDF5F8308}" type="pres">
      <dgm:prSet presAssocID="{6FE7BB62-B938-C642-98AF-22446CFB52D7}" presName="rootComposite" presStyleCnt="0"/>
      <dgm:spPr/>
    </dgm:pt>
    <dgm:pt modelId="{D6C796A7-E725-C642-ADAA-E59576065443}" type="pres">
      <dgm:prSet presAssocID="{6FE7BB62-B938-C642-98AF-22446CFB52D7}" presName="rootText" presStyleLbl="node3" presStyleIdx="0" presStyleCnt="16">
        <dgm:presLayoutVars>
          <dgm:chPref val="3"/>
        </dgm:presLayoutVars>
      </dgm:prSet>
      <dgm:spPr/>
    </dgm:pt>
    <dgm:pt modelId="{7AAEA43C-798C-8B4D-A453-913525EF13B5}" type="pres">
      <dgm:prSet presAssocID="{6FE7BB62-B938-C642-98AF-22446CFB52D7}" presName="rootConnector" presStyleLbl="node3" presStyleIdx="0" presStyleCnt="16"/>
      <dgm:spPr/>
    </dgm:pt>
    <dgm:pt modelId="{B8DA8827-A1E1-114B-83C5-743DAFB4168D}" type="pres">
      <dgm:prSet presAssocID="{6FE7BB62-B938-C642-98AF-22446CFB52D7}" presName="hierChild4" presStyleCnt="0"/>
      <dgm:spPr/>
    </dgm:pt>
    <dgm:pt modelId="{97B69941-E25D-444D-8D39-B8FE1D29A6A9}" type="pres">
      <dgm:prSet presAssocID="{6FE7BB62-B938-C642-98AF-22446CFB52D7}" presName="hierChild5" presStyleCnt="0"/>
      <dgm:spPr/>
    </dgm:pt>
    <dgm:pt modelId="{8C6CA93C-2073-2D41-BB9E-9A69B8F7B63B}" type="pres">
      <dgm:prSet presAssocID="{5B5E11C0-688D-3546-9B9D-8CC84B84C7C5}" presName="Name37" presStyleLbl="parChTrans1D3" presStyleIdx="1" presStyleCnt="16"/>
      <dgm:spPr/>
    </dgm:pt>
    <dgm:pt modelId="{5D461910-3DF5-3643-BF05-744BA3001700}" type="pres">
      <dgm:prSet presAssocID="{95DB5B99-0EA7-EB45-B268-FA9062017863}" presName="hierRoot2" presStyleCnt="0">
        <dgm:presLayoutVars>
          <dgm:hierBranch val="init"/>
        </dgm:presLayoutVars>
      </dgm:prSet>
      <dgm:spPr/>
    </dgm:pt>
    <dgm:pt modelId="{9B12D563-3BB7-1344-95E9-1EFFD2E39C86}" type="pres">
      <dgm:prSet presAssocID="{95DB5B99-0EA7-EB45-B268-FA9062017863}" presName="rootComposite" presStyleCnt="0"/>
      <dgm:spPr/>
    </dgm:pt>
    <dgm:pt modelId="{95A7A48C-066B-CF43-8513-A5995ADFF5AB}" type="pres">
      <dgm:prSet presAssocID="{95DB5B99-0EA7-EB45-B268-FA9062017863}" presName="rootText" presStyleLbl="node3" presStyleIdx="1" presStyleCnt="16">
        <dgm:presLayoutVars>
          <dgm:chPref val="3"/>
        </dgm:presLayoutVars>
      </dgm:prSet>
      <dgm:spPr/>
    </dgm:pt>
    <dgm:pt modelId="{549BE07F-C7FE-C243-8335-26EACD15847A}" type="pres">
      <dgm:prSet presAssocID="{95DB5B99-0EA7-EB45-B268-FA9062017863}" presName="rootConnector" presStyleLbl="node3" presStyleIdx="1" presStyleCnt="16"/>
      <dgm:spPr/>
    </dgm:pt>
    <dgm:pt modelId="{CB99DA27-ACC8-FC41-95F9-81ED94DA421C}" type="pres">
      <dgm:prSet presAssocID="{95DB5B99-0EA7-EB45-B268-FA9062017863}" presName="hierChild4" presStyleCnt="0"/>
      <dgm:spPr/>
    </dgm:pt>
    <dgm:pt modelId="{2DBF67B5-475C-D648-A46A-0313222C1283}" type="pres">
      <dgm:prSet presAssocID="{95DB5B99-0EA7-EB45-B268-FA9062017863}" presName="hierChild5" presStyleCnt="0"/>
      <dgm:spPr/>
    </dgm:pt>
    <dgm:pt modelId="{75EBB771-E79D-5049-A4F7-99AAA0557D58}" type="pres">
      <dgm:prSet presAssocID="{5207F108-0FA2-7F43-B4A2-3D999AD9FA8B}" presName="Name37" presStyleLbl="parChTrans1D3" presStyleIdx="2" presStyleCnt="16"/>
      <dgm:spPr/>
    </dgm:pt>
    <dgm:pt modelId="{AA7F305B-7BD3-E649-BCE9-E0FF77514CDF}" type="pres">
      <dgm:prSet presAssocID="{CEEAE8D3-56C1-3C4C-B801-9FD34526FEDC}" presName="hierRoot2" presStyleCnt="0">
        <dgm:presLayoutVars>
          <dgm:hierBranch val="init"/>
        </dgm:presLayoutVars>
      </dgm:prSet>
      <dgm:spPr/>
    </dgm:pt>
    <dgm:pt modelId="{C8B20D41-C6C5-3446-8E63-4ED062EE99AF}" type="pres">
      <dgm:prSet presAssocID="{CEEAE8D3-56C1-3C4C-B801-9FD34526FEDC}" presName="rootComposite" presStyleCnt="0"/>
      <dgm:spPr/>
    </dgm:pt>
    <dgm:pt modelId="{EB8A4AF9-C348-D740-93AE-462C87A33732}" type="pres">
      <dgm:prSet presAssocID="{CEEAE8D3-56C1-3C4C-B801-9FD34526FEDC}" presName="rootText" presStyleLbl="node3" presStyleIdx="2" presStyleCnt="16">
        <dgm:presLayoutVars>
          <dgm:chPref val="3"/>
        </dgm:presLayoutVars>
      </dgm:prSet>
      <dgm:spPr/>
    </dgm:pt>
    <dgm:pt modelId="{6A5FA8DF-5EDC-4C4E-80B4-52A7D7E7071D}" type="pres">
      <dgm:prSet presAssocID="{CEEAE8D3-56C1-3C4C-B801-9FD34526FEDC}" presName="rootConnector" presStyleLbl="node3" presStyleIdx="2" presStyleCnt="16"/>
      <dgm:spPr/>
    </dgm:pt>
    <dgm:pt modelId="{B65370F3-0076-6446-A95B-5B61A0B4944C}" type="pres">
      <dgm:prSet presAssocID="{CEEAE8D3-56C1-3C4C-B801-9FD34526FEDC}" presName="hierChild4" presStyleCnt="0"/>
      <dgm:spPr/>
    </dgm:pt>
    <dgm:pt modelId="{CAFE6DC3-D3D8-8144-99CB-A3F1BB225430}" type="pres">
      <dgm:prSet presAssocID="{CEEAE8D3-56C1-3C4C-B801-9FD34526FEDC}" presName="hierChild5" presStyleCnt="0"/>
      <dgm:spPr/>
    </dgm:pt>
    <dgm:pt modelId="{1705F3BC-9E04-7049-9808-628BB854FBBA}" type="pres">
      <dgm:prSet presAssocID="{8F45E82E-F270-3C42-82F9-2AF1FBB6C725}" presName="hierChild5" presStyleCnt="0"/>
      <dgm:spPr/>
    </dgm:pt>
    <dgm:pt modelId="{45F666D6-5E1E-9F4C-9DD3-556DF188B24C}" type="pres">
      <dgm:prSet presAssocID="{538AF470-DE2B-974B-9358-44E84FC023B8}" presName="Name37" presStyleLbl="parChTrans1D2" presStyleIdx="1" presStyleCnt="6"/>
      <dgm:spPr/>
    </dgm:pt>
    <dgm:pt modelId="{2A6A42B5-C2EB-DC4C-9915-AF0BBBB056CA}" type="pres">
      <dgm:prSet presAssocID="{BA1B4EBC-1A7A-4749-94B4-D3258F502BB3}" presName="hierRoot2" presStyleCnt="0">
        <dgm:presLayoutVars>
          <dgm:hierBranch val="init"/>
        </dgm:presLayoutVars>
      </dgm:prSet>
      <dgm:spPr/>
    </dgm:pt>
    <dgm:pt modelId="{6ED4FE3A-0F31-FE4B-84F5-10A7554700EB}" type="pres">
      <dgm:prSet presAssocID="{BA1B4EBC-1A7A-4749-94B4-D3258F502BB3}" presName="rootComposite" presStyleCnt="0"/>
      <dgm:spPr/>
    </dgm:pt>
    <dgm:pt modelId="{B35D4B17-201F-2B40-89D9-722AEBA3B985}" type="pres">
      <dgm:prSet presAssocID="{BA1B4EBC-1A7A-4749-94B4-D3258F502BB3}" presName="rootText" presStyleLbl="node2" presStyleIdx="1" presStyleCnt="6">
        <dgm:presLayoutVars>
          <dgm:chPref val="3"/>
        </dgm:presLayoutVars>
      </dgm:prSet>
      <dgm:spPr/>
    </dgm:pt>
    <dgm:pt modelId="{B1920CC7-A4F0-4045-9732-41392EFC72D7}" type="pres">
      <dgm:prSet presAssocID="{BA1B4EBC-1A7A-4749-94B4-D3258F502BB3}" presName="rootConnector" presStyleLbl="node2" presStyleIdx="1" presStyleCnt="6"/>
      <dgm:spPr/>
    </dgm:pt>
    <dgm:pt modelId="{37897143-6EEC-7D4B-8C65-0B3F11B8C315}" type="pres">
      <dgm:prSet presAssocID="{BA1B4EBC-1A7A-4749-94B4-D3258F502BB3}" presName="hierChild4" presStyleCnt="0"/>
      <dgm:spPr/>
    </dgm:pt>
    <dgm:pt modelId="{2F338F92-D559-8E4F-BB42-E65B0FA0AE6F}" type="pres">
      <dgm:prSet presAssocID="{528E9F5E-7F77-7A43-9007-69E7E00B78F6}" presName="Name37" presStyleLbl="parChTrans1D3" presStyleIdx="3" presStyleCnt="16"/>
      <dgm:spPr/>
    </dgm:pt>
    <dgm:pt modelId="{684432D3-3CEE-A440-B460-BAB7400EB69E}" type="pres">
      <dgm:prSet presAssocID="{BB91A89A-2E44-6E4F-9EE0-D74568547CA6}" presName="hierRoot2" presStyleCnt="0">
        <dgm:presLayoutVars>
          <dgm:hierBranch val="init"/>
        </dgm:presLayoutVars>
      </dgm:prSet>
      <dgm:spPr/>
    </dgm:pt>
    <dgm:pt modelId="{2A64FF6D-5F46-DC4F-ACF5-7B1B7CF49216}" type="pres">
      <dgm:prSet presAssocID="{BB91A89A-2E44-6E4F-9EE0-D74568547CA6}" presName="rootComposite" presStyleCnt="0"/>
      <dgm:spPr/>
    </dgm:pt>
    <dgm:pt modelId="{C8242355-10E1-BA42-9647-157E8749570F}" type="pres">
      <dgm:prSet presAssocID="{BB91A89A-2E44-6E4F-9EE0-D74568547CA6}" presName="rootText" presStyleLbl="node3" presStyleIdx="3" presStyleCnt="16">
        <dgm:presLayoutVars>
          <dgm:chPref val="3"/>
        </dgm:presLayoutVars>
      </dgm:prSet>
      <dgm:spPr/>
    </dgm:pt>
    <dgm:pt modelId="{C08B32E6-5A52-2A45-95BF-68DE3780701F}" type="pres">
      <dgm:prSet presAssocID="{BB91A89A-2E44-6E4F-9EE0-D74568547CA6}" presName="rootConnector" presStyleLbl="node3" presStyleIdx="3" presStyleCnt="16"/>
      <dgm:spPr/>
    </dgm:pt>
    <dgm:pt modelId="{B788FF35-F852-8749-B052-DC9F740139A3}" type="pres">
      <dgm:prSet presAssocID="{BB91A89A-2E44-6E4F-9EE0-D74568547CA6}" presName="hierChild4" presStyleCnt="0"/>
      <dgm:spPr/>
    </dgm:pt>
    <dgm:pt modelId="{F0C44C74-A6C4-E64E-A999-4517E5A830E0}" type="pres">
      <dgm:prSet presAssocID="{BB91A89A-2E44-6E4F-9EE0-D74568547CA6}" presName="hierChild5" presStyleCnt="0"/>
      <dgm:spPr/>
    </dgm:pt>
    <dgm:pt modelId="{AADC2A45-49A4-F549-AA06-32D8C10EF13B}" type="pres">
      <dgm:prSet presAssocID="{8F95F173-CDCE-0847-A82E-5B5C9DC03BF5}" presName="Name37" presStyleLbl="parChTrans1D3" presStyleIdx="4" presStyleCnt="16"/>
      <dgm:spPr/>
    </dgm:pt>
    <dgm:pt modelId="{A1F0CF77-53AA-DD45-953A-3652AE9D3BC4}" type="pres">
      <dgm:prSet presAssocID="{558C6D41-6E79-D14F-A852-225749B14A2A}" presName="hierRoot2" presStyleCnt="0">
        <dgm:presLayoutVars>
          <dgm:hierBranch val="init"/>
        </dgm:presLayoutVars>
      </dgm:prSet>
      <dgm:spPr/>
    </dgm:pt>
    <dgm:pt modelId="{5E966F5B-3188-1F4C-9276-AA54F6669A3F}" type="pres">
      <dgm:prSet presAssocID="{558C6D41-6E79-D14F-A852-225749B14A2A}" presName="rootComposite" presStyleCnt="0"/>
      <dgm:spPr/>
    </dgm:pt>
    <dgm:pt modelId="{6E8FA9BE-829C-3C48-B708-847B3A11EC43}" type="pres">
      <dgm:prSet presAssocID="{558C6D41-6E79-D14F-A852-225749B14A2A}" presName="rootText" presStyleLbl="node3" presStyleIdx="4" presStyleCnt="16">
        <dgm:presLayoutVars>
          <dgm:chPref val="3"/>
        </dgm:presLayoutVars>
      </dgm:prSet>
      <dgm:spPr/>
    </dgm:pt>
    <dgm:pt modelId="{4181F5B2-C84A-2E48-8B49-661B9059B226}" type="pres">
      <dgm:prSet presAssocID="{558C6D41-6E79-D14F-A852-225749B14A2A}" presName="rootConnector" presStyleLbl="node3" presStyleIdx="4" presStyleCnt="16"/>
      <dgm:spPr/>
    </dgm:pt>
    <dgm:pt modelId="{1227C3B9-5479-D34D-B877-D4F5E0428A1E}" type="pres">
      <dgm:prSet presAssocID="{558C6D41-6E79-D14F-A852-225749B14A2A}" presName="hierChild4" presStyleCnt="0"/>
      <dgm:spPr/>
    </dgm:pt>
    <dgm:pt modelId="{B349DE3F-7DE4-BA49-B626-1AD3BC7D481A}" type="pres">
      <dgm:prSet presAssocID="{558C6D41-6E79-D14F-A852-225749B14A2A}" presName="hierChild5" presStyleCnt="0"/>
      <dgm:spPr/>
    </dgm:pt>
    <dgm:pt modelId="{C768AA97-82C0-DB44-BD7C-55DE03A262B6}" type="pres">
      <dgm:prSet presAssocID="{BA1B4EBC-1A7A-4749-94B4-D3258F502BB3}" presName="hierChild5" presStyleCnt="0"/>
      <dgm:spPr/>
    </dgm:pt>
    <dgm:pt modelId="{CA8CDEEB-3627-6145-A4F2-64F4159E0308}" type="pres">
      <dgm:prSet presAssocID="{D91B6B6E-328C-7440-8D1B-EB86D38FDCCB}" presName="Name37" presStyleLbl="parChTrans1D2" presStyleIdx="2" presStyleCnt="6"/>
      <dgm:spPr/>
    </dgm:pt>
    <dgm:pt modelId="{E1B05E9E-E12B-D14E-A790-C1021D52B3FD}" type="pres">
      <dgm:prSet presAssocID="{D1D4E052-5608-2542-8B32-4040117ED10A}" presName="hierRoot2" presStyleCnt="0">
        <dgm:presLayoutVars>
          <dgm:hierBranch val="init"/>
        </dgm:presLayoutVars>
      </dgm:prSet>
      <dgm:spPr/>
    </dgm:pt>
    <dgm:pt modelId="{F7D5B1C8-C702-5C4F-83DF-997473ADFD58}" type="pres">
      <dgm:prSet presAssocID="{D1D4E052-5608-2542-8B32-4040117ED10A}" presName="rootComposite" presStyleCnt="0"/>
      <dgm:spPr/>
    </dgm:pt>
    <dgm:pt modelId="{D0DA0F82-7FF3-9E4E-9227-F17443839A84}" type="pres">
      <dgm:prSet presAssocID="{D1D4E052-5608-2542-8B32-4040117ED10A}" presName="rootText" presStyleLbl="node2" presStyleIdx="2" presStyleCnt="6">
        <dgm:presLayoutVars>
          <dgm:chPref val="3"/>
        </dgm:presLayoutVars>
      </dgm:prSet>
      <dgm:spPr/>
    </dgm:pt>
    <dgm:pt modelId="{3BFC37E4-1A77-CF4A-AEFF-A1E3E84C3B0F}" type="pres">
      <dgm:prSet presAssocID="{D1D4E052-5608-2542-8B32-4040117ED10A}" presName="rootConnector" presStyleLbl="node2" presStyleIdx="2" presStyleCnt="6"/>
      <dgm:spPr/>
    </dgm:pt>
    <dgm:pt modelId="{68A729E0-DBF9-EA49-9C56-B3D11B19D071}" type="pres">
      <dgm:prSet presAssocID="{D1D4E052-5608-2542-8B32-4040117ED10A}" presName="hierChild4" presStyleCnt="0"/>
      <dgm:spPr/>
    </dgm:pt>
    <dgm:pt modelId="{A75DF1F8-1668-B641-9827-F6EAAE9376C9}" type="pres">
      <dgm:prSet presAssocID="{3A73CBCE-30C6-4D47-B937-0CF1269634D4}" presName="Name37" presStyleLbl="parChTrans1D3" presStyleIdx="5" presStyleCnt="16"/>
      <dgm:spPr/>
    </dgm:pt>
    <dgm:pt modelId="{67D97B88-5380-244C-9F13-19B572CDB5C5}" type="pres">
      <dgm:prSet presAssocID="{FB252DB5-8A90-6B49-B86B-8AC2F971C92F}" presName="hierRoot2" presStyleCnt="0">
        <dgm:presLayoutVars>
          <dgm:hierBranch val="init"/>
        </dgm:presLayoutVars>
      </dgm:prSet>
      <dgm:spPr/>
    </dgm:pt>
    <dgm:pt modelId="{42BC914A-290C-844D-BE06-02803E355D86}" type="pres">
      <dgm:prSet presAssocID="{FB252DB5-8A90-6B49-B86B-8AC2F971C92F}" presName="rootComposite" presStyleCnt="0"/>
      <dgm:spPr/>
    </dgm:pt>
    <dgm:pt modelId="{A45A3538-C514-DC40-AF96-2DE3363A4027}" type="pres">
      <dgm:prSet presAssocID="{FB252DB5-8A90-6B49-B86B-8AC2F971C92F}" presName="rootText" presStyleLbl="node3" presStyleIdx="5" presStyleCnt="16">
        <dgm:presLayoutVars>
          <dgm:chPref val="3"/>
        </dgm:presLayoutVars>
      </dgm:prSet>
      <dgm:spPr/>
    </dgm:pt>
    <dgm:pt modelId="{91328A66-CFFB-ED4A-A637-89C93D59FDCB}" type="pres">
      <dgm:prSet presAssocID="{FB252DB5-8A90-6B49-B86B-8AC2F971C92F}" presName="rootConnector" presStyleLbl="node3" presStyleIdx="5" presStyleCnt="16"/>
      <dgm:spPr/>
    </dgm:pt>
    <dgm:pt modelId="{E0FF5E22-0713-564C-B7BC-1DD2854C7BA3}" type="pres">
      <dgm:prSet presAssocID="{FB252DB5-8A90-6B49-B86B-8AC2F971C92F}" presName="hierChild4" presStyleCnt="0"/>
      <dgm:spPr/>
    </dgm:pt>
    <dgm:pt modelId="{E8D42860-832A-0E44-9A82-2774BBA19C81}" type="pres">
      <dgm:prSet presAssocID="{FB252DB5-8A90-6B49-B86B-8AC2F971C92F}" presName="hierChild5" presStyleCnt="0"/>
      <dgm:spPr/>
    </dgm:pt>
    <dgm:pt modelId="{EFDCF40D-9444-B04C-9E33-7C55D3816D37}" type="pres">
      <dgm:prSet presAssocID="{605C72F8-D44A-B540-A780-D8368BD7DAA1}" presName="Name37" presStyleLbl="parChTrans1D3" presStyleIdx="6" presStyleCnt="16"/>
      <dgm:spPr/>
    </dgm:pt>
    <dgm:pt modelId="{B7519370-6DF5-0844-9724-707C5E3265D2}" type="pres">
      <dgm:prSet presAssocID="{E5B58F95-5EE2-7940-B7A4-E5A313EE97AB}" presName="hierRoot2" presStyleCnt="0">
        <dgm:presLayoutVars>
          <dgm:hierBranch val="init"/>
        </dgm:presLayoutVars>
      </dgm:prSet>
      <dgm:spPr/>
    </dgm:pt>
    <dgm:pt modelId="{0529BDF5-31D1-D443-9FBA-B24C0206934E}" type="pres">
      <dgm:prSet presAssocID="{E5B58F95-5EE2-7940-B7A4-E5A313EE97AB}" presName="rootComposite" presStyleCnt="0"/>
      <dgm:spPr/>
    </dgm:pt>
    <dgm:pt modelId="{75748F4C-B427-1F45-A71B-28705F097B40}" type="pres">
      <dgm:prSet presAssocID="{E5B58F95-5EE2-7940-B7A4-E5A313EE97AB}" presName="rootText" presStyleLbl="node3" presStyleIdx="6" presStyleCnt="16">
        <dgm:presLayoutVars>
          <dgm:chPref val="3"/>
        </dgm:presLayoutVars>
      </dgm:prSet>
      <dgm:spPr/>
    </dgm:pt>
    <dgm:pt modelId="{8B4CDA3A-A22F-8A44-A135-20B1DA66CD3C}" type="pres">
      <dgm:prSet presAssocID="{E5B58F95-5EE2-7940-B7A4-E5A313EE97AB}" presName="rootConnector" presStyleLbl="node3" presStyleIdx="6" presStyleCnt="16"/>
      <dgm:spPr/>
    </dgm:pt>
    <dgm:pt modelId="{52265A44-891E-C74E-8EEE-88E9EFB2CEF0}" type="pres">
      <dgm:prSet presAssocID="{E5B58F95-5EE2-7940-B7A4-E5A313EE97AB}" presName="hierChild4" presStyleCnt="0"/>
      <dgm:spPr/>
    </dgm:pt>
    <dgm:pt modelId="{51A67FD3-814E-0A43-A4A6-64E7092FF4D0}" type="pres">
      <dgm:prSet presAssocID="{E5B58F95-5EE2-7940-B7A4-E5A313EE97AB}" presName="hierChild5" presStyleCnt="0"/>
      <dgm:spPr/>
    </dgm:pt>
    <dgm:pt modelId="{28620A5B-D22F-7740-990C-601A59BD3FC2}" type="pres">
      <dgm:prSet presAssocID="{42C4CAE5-7D63-6847-B0DE-410AF1B27B97}" presName="Name37" presStyleLbl="parChTrans1D3" presStyleIdx="7" presStyleCnt="16"/>
      <dgm:spPr/>
    </dgm:pt>
    <dgm:pt modelId="{10DFF370-31A2-384A-A9D2-8B2F7D675FC6}" type="pres">
      <dgm:prSet presAssocID="{A89D9ED5-8749-E640-8CA3-8CABF25B88A9}" presName="hierRoot2" presStyleCnt="0">
        <dgm:presLayoutVars>
          <dgm:hierBranch val="init"/>
        </dgm:presLayoutVars>
      </dgm:prSet>
      <dgm:spPr/>
    </dgm:pt>
    <dgm:pt modelId="{20EE0348-FD2F-FB4E-901F-6B3D5BF2F5A1}" type="pres">
      <dgm:prSet presAssocID="{A89D9ED5-8749-E640-8CA3-8CABF25B88A9}" presName="rootComposite" presStyleCnt="0"/>
      <dgm:spPr/>
    </dgm:pt>
    <dgm:pt modelId="{1063F0EF-65B5-5C4E-832E-DE5A5F0BAE60}" type="pres">
      <dgm:prSet presAssocID="{A89D9ED5-8749-E640-8CA3-8CABF25B88A9}" presName="rootText" presStyleLbl="node3" presStyleIdx="7" presStyleCnt="16">
        <dgm:presLayoutVars>
          <dgm:chPref val="3"/>
        </dgm:presLayoutVars>
      </dgm:prSet>
      <dgm:spPr/>
    </dgm:pt>
    <dgm:pt modelId="{B1A98902-C4A6-8647-AF96-CDCC60852F5B}" type="pres">
      <dgm:prSet presAssocID="{A89D9ED5-8749-E640-8CA3-8CABF25B88A9}" presName="rootConnector" presStyleLbl="node3" presStyleIdx="7" presStyleCnt="16"/>
      <dgm:spPr/>
    </dgm:pt>
    <dgm:pt modelId="{2AB351A7-5A88-554D-94CD-D538C63C8A31}" type="pres">
      <dgm:prSet presAssocID="{A89D9ED5-8749-E640-8CA3-8CABF25B88A9}" presName="hierChild4" presStyleCnt="0"/>
      <dgm:spPr/>
    </dgm:pt>
    <dgm:pt modelId="{C0FE3CBC-C3EC-3844-8F7E-6EF18FD3F241}" type="pres">
      <dgm:prSet presAssocID="{A89D9ED5-8749-E640-8CA3-8CABF25B88A9}" presName="hierChild5" presStyleCnt="0"/>
      <dgm:spPr/>
    </dgm:pt>
    <dgm:pt modelId="{74AAAAB1-2DD8-2C46-BB1A-31D30A7C3677}" type="pres">
      <dgm:prSet presAssocID="{45AAD6EF-D43E-D843-B48C-0997DE2795E2}" presName="Name37" presStyleLbl="parChTrans1D3" presStyleIdx="8" presStyleCnt="16"/>
      <dgm:spPr/>
    </dgm:pt>
    <dgm:pt modelId="{15A0DE64-E87A-D843-8563-9DE8065C37A0}" type="pres">
      <dgm:prSet presAssocID="{3016FAFC-F239-B24E-A20F-A977DCA6B994}" presName="hierRoot2" presStyleCnt="0">
        <dgm:presLayoutVars>
          <dgm:hierBranch val="init"/>
        </dgm:presLayoutVars>
      </dgm:prSet>
      <dgm:spPr/>
    </dgm:pt>
    <dgm:pt modelId="{A0739CFB-68EF-DF4D-9606-9674856E31DF}" type="pres">
      <dgm:prSet presAssocID="{3016FAFC-F239-B24E-A20F-A977DCA6B994}" presName="rootComposite" presStyleCnt="0"/>
      <dgm:spPr/>
    </dgm:pt>
    <dgm:pt modelId="{56145062-2585-E548-B457-18CEEA861099}" type="pres">
      <dgm:prSet presAssocID="{3016FAFC-F239-B24E-A20F-A977DCA6B994}" presName="rootText" presStyleLbl="node3" presStyleIdx="8" presStyleCnt="16">
        <dgm:presLayoutVars>
          <dgm:chPref val="3"/>
        </dgm:presLayoutVars>
      </dgm:prSet>
      <dgm:spPr/>
    </dgm:pt>
    <dgm:pt modelId="{9DC3DCAC-6B5A-AE41-8EBF-A0D7A5A50C71}" type="pres">
      <dgm:prSet presAssocID="{3016FAFC-F239-B24E-A20F-A977DCA6B994}" presName="rootConnector" presStyleLbl="node3" presStyleIdx="8" presStyleCnt="16"/>
      <dgm:spPr/>
    </dgm:pt>
    <dgm:pt modelId="{D6157A78-DD7C-3D47-8FA0-F04DEBFCAEF8}" type="pres">
      <dgm:prSet presAssocID="{3016FAFC-F239-B24E-A20F-A977DCA6B994}" presName="hierChild4" presStyleCnt="0"/>
      <dgm:spPr/>
    </dgm:pt>
    <dgm:pt modelId="{EA9A6B9C-1936-1648-BF77-EE689AB3A029}" type="pres">
      <dgm:prSet presAssocID="{3016FAFC-F239-B24E-A20F-A977DCA6B994}" presName="hierChild5" presStyleCnt="0"/>
      <dgm:spPr/>
    </dgm:pt>
    <dgm:pt modelId="{1090D0AA-1C2C-E140-BB77-F43BC3F0122B}" type="pres">
      <dgm:prSet presAssocID="{D1D4E052-5608-2542-8B32-4040117ED10A}" presName="hierChild5" presStyleCnt="0"/>
      <dgm:spPr/>
    </dgm:pt>
    <dgm:pt modelId="{0529C40E-5553-474D-81D0-EB770FA31009}" type="pres">
      <dgm:prSet presAssocID="{4ADCECAE-6283-DD4B-8978-32ADF39EECE1}" presName="Name37" presStyleLbl="parChTrans1D2" presStyleIdx="3" presStyleCnt="6"/>
      <dgm:spPr/>
    </dgm:pt>
    <dgm:pt modelId="{A4869076-A1A9-F043-8ACD-E5CA5B7F9984}" type="pres">
      <dgm:prSet presAssocID="{BC4BA1F6-8474-4E44-8A14-85D7057470F2}" presName="hierRoot2" presStyleCnt="0">
        <dgm:presLayoutVars>
          <dgm:hierBranch val="init"/>
        </dgm:presLayoutVars>
      </dgm:prSet>
      <dgm:spPr/>
    </dgm:pt>
    <dgm:pt modelId="{E7A1F971-4FC9-3D4B-9050-C19E0A126F29}" type="pres">
      <dgm:prSet presAssocID="{BC4BA1F6-8474-4E44-8A14-85D7057470F2}" presName="rootComposite" presStyleCnt="0"/>
      <dgm:spPr/>
    </dgm:pt>
    <dgm:pt modelId="{14C38423-4B18-BE43-8031-4C50CBB34997}" type="pres">
      <dgm:prSet presAssocID="{BC4BA1F6-8474-4E44-8A14-85D7057470F2}" presName="rootText" presStyleLbl="node2" presStyleIdx="3" presStyleCnt="6">
        <dgm:presLayoutVars>
          <dgm:chPref val="3"/>
        </dgm:presLayoutVars>
      </dgm:prSet>
      <dgm:spPr/>
    </dgm:pt>
    <dgm:pt modelId="{D2B7FFB9-AA4A-0A40-81A1-7E1D08633495}" type="pres">
      <dgm:prSet presAssocID="{BC4BA1F6-8474-4E44-8A14-85D7057470F2}" presName="rootConnector" presStyleLbl="node2" presStyleIdx="3" presStyleCnt="6"/>
      <dgm:spPr/>
    </dgm:pt>
    <dgm:pt modelId="{BA1AABAD-24BA-7B4E-9570-F214BBAC96CA}" type="pres">
      <dgm:prSet presAssocID="{BC4BA1F6-8474-4E44-8A14-85D7057470F2}" presName="hierChild4" presStyleCnt="0"/>
      <dgm:spPr/>
    </dgm:pt>
    <dgm:pt modelId="{66A0C163-0ACF-3C47-94F4-23B2DA13F3A9}" type="pres">
      <dgm:prSet presAssocID="{9F2EE35D-9C82-4B4F-85B4-DF71BD70C9B0}" presName="Name37" presStyleLbl="parChTrans1D3" presStyleIdx="9" presStyleCnt="16"/>
      <dgm:spPr/>
    </dgm:pt>
    <dgm:pt modelId="{423102BA-8665-B74B-B32A-C8E66C25D883}" type="pres">
      <dgm:prSet presAssocID="{04703B3A-9D8D-4B4C-8A20-F0226DF07713}" presName="hierRoot2" presStyleCnt="0">
        <dgm:presLayoutVars>
          <dgm:hierBranch val="init"/>
        </dgm:presLayoutVars>
      </dgm:prSet>
      <dgm:spPr/>
    </dgm:pt>
    <dgm:pt modelId="{C501B581-579E-D147-B962-D347D1BAE7A6}" type="pres">
      <dgm:prSet presAssocID="{04703B3A-9D8D-4B4C-8A20-F0226DF07713}" presName="rootComposite" presStyleCnt="0"/>
      <dgm:spPr/>
    </dgm:pt>
    <dgm:pt modelId="{C9DBD6E7-6489-9E48-A415-2FD76B24F282}" type="pres">
      <dgm:prSet presAssocID="{04703B3A-9D8D-4B4C-8A20-F0226DF07713}" presName="rootText" presStyleLbl="node3" presStyleIdx="9" presStyleCnt="16">
        <dgm:presLayoutVars>
          <dgm:chPref val="3"/>
        </dgm:presLayoutVars>
      </dgm:prSet>
      <dgm:spPr/>
    </dgm:pt>
    <dgm:pt modelId="{61D9FF55-20FD-FE4D-81A1-FC3CA47237DF}" type="pres">
      <dgm:prSet presAssocID="{04703B3A-9D8D-4B4C-8A20-F0226DF07713}" presName="rootConnector" presStyleLbl="node3" presStyleIdx="9" presStyleCnt="16"/>
      <dgm:spPr/>
    </dgm:pt>
    <dgm:pt modelId="{4A653FCD-59DF-C248-A298-B29D5AFCD770}" type="pres">
      <dgm:prSet presAssocID="{04703B3A-9D8D-4B4C-8A20-F0226DF07713}" presName="hierChild4" presStyleCnt="0"/>
      <dgm:spPr/>
    </dgm:pt>
    <dgm:pt modelId="{AD6FEFB1-3881-394D-BB1B-0AE0D08BB58F}" type="pres">
      <dgm:prSet presAssocID="{04703B3A-9D8D-4B4C-8A20-F0226DF07713}" presName="hierChild5" presStyleCnt="0"/>
      <dgm:spPr/>
    </dgm:pt>
    <dgm:pt modelId="{C631A705-3F97-4942-B1B0-A82EB236F9B7}" type="pres">
      <dgm:prSet presAssocID="{972338A6-A160-8B48-A2BB-3EE11086F10D}" presName="Name37" presStyleLbl="parChTrans1D3" presStyleIdx="10" presStyleCnt="16"/>
      <dgm:spPr/>
    </dgm:pt>
    <dgm:pt modelId="{BB7FC17A-206B-6845-9D82-FB7EF85C6128}" type="pres">
      <dgm:prSet presAssocID="{C38F8E98-F9E3-7C4F-8F99-678EAC223655}" presName="hierRoot2" presStyleCnt="0">
        <dgm:presLayoutVars>
          <dgm:hierBranch val="init"/>
        </dgm:presLayoutVars>
      </dgm:prSet>
      <dgm:spPr/>
    </dgm:pt>
    <dgm:pt modelId="{FEA00884-88BB-4E4B-9361-E3C17A0E8C4C}" type="pres">
      <dgm:prSet presAssocID="{C38F8E98-F9E3-7C4F-8F99-678EAC223655}" presName="rootComposite" presStyleCnt="0"/>
      <dgm:spPr/>
    </dgm:pt>
    <dgm:pt modelId="{6A12B5CB-8AC8-6B4C-87FD-679C99E119A3}" type="pres">
      <dgm:prSet presAssocID="{C38F8E98-F9E3-7C4F-8F99-678EAC223655}" presName="rootText" presStyleLbl="node3" presStyleIdx="10" presStyleCnt="16">
        <dgm:presLayoutVars>
          <dgm:chPref val="3"/>
        </dgm:presLayoutVars>
      </dgm:prSet>
      <dgm:spPr/>
    </dgm:pt>
    <dgm:pt modelId="{142EDB37-2B6C-F643-AFE1-4F1D61E092B9}" type="pres">
      <dgm:prSet presAssocID="{C38F8E98-F9E3-7C4F-8F99-678EAC223655}" presName="rootConnector" presStyleLbl="node3" presStyleIdx="10" presStyleCnt="16"/>
      <dgm:spPr/>
    </dgm:pt>
    <dgm:pt modelId="{EDBCC9C1-3248-084B-9CA3-A800726397A4}" type="pres">
      <dgm:prSet presAssocID="{C38F8E98-F9E3-7C4F-8F99-678EAC223655}" presName="hierChild4" presStyleCnt="0"/>
      <dgm:spPr/>
    </dgm:pt>
    <dgm:pt modelId="{4084886F-BAB4-5D4B-AAED-814A7E7ABF1A}" type="pres">
      <dgm:prSet presAssocID="{C38F8E98-F9E3-7C4F-8F99-678EAC223655}" presName="hierChild5" presStyleCnt="0"/>
      <dgm:spPr/>
    </dgm:pt>
    <dgm:pt modelId="{D21DE5F1-1EEF-F744-97BB-C110F8D7F67C}" type="pres">
      <dgm:prSet presAssocID="{2C645596-9996-6E4B-A661-AA671338CDD5}" presName="Name37" presStyleLbl="parChTrans1D3" presStyleIdx="11" presStyleCnt="16"/>
      <dgm:spPr/>
    </dgm:pt>
    <dgm:pt modelId="{9255888E-D327-204B-8C08-6E23B0601118}" type="pres">
      <dgm:prSet presAssocID="{354D4526-4F78-4848-A846-B9039914E89E}" presName="hierRoot2" presStyleCnt="0">
        <dgm:presLayoutVars>
          <dgm:hierBranch val="init"/>
        </dgm:presLayoutVars>
      </dgm:prSet>
      <dgm:spPr/>
    </dgm:pt>
    <dgm:pt modelId="{10286847-6321-5442-83E0-996558A9B488}" type="pres">
      <dgm:prSet presAssocID="{354D4526-4F78-4848-A846-B9039914E89E}" presName="rootComposite" presStyleCnt="0"/>
      <dgm:spPr/>
    </dgm:pt>
    <dgm:pt modelId="{8F6E868B-6EE0-1E43-8DD5-FAE5BD0E6E47}" type="pres">
      <dgm:prSet presAssocID="{354D4526-4F78-4848-A846-B9039914E89E}" presName="rootText" presStyleLbl="node3" presStyleIdx="11" presStyleCnt="16">
        <dgm:presLayoutVars>
          <dgm:chPref val="3"/>
        </dgm:presLayoutVars>
      </dgm:prSet>
      <dgm:spPr/>
    </dgm:pt>
    <dgm:pt modelId="{372D7C00-95CD-3945-AB24-60DEEECD93FF}" type="pres">
      <dgm:prSet presAssocID="{354D4526-4F78-4848-A846-B9039914E89E}" presName="rootConnector" presStyleLbl="node3" presStyleIdx="11" presStyleCnt="16"/>
      <dgm:spPr/>
    </dgm:pt>
    <dgm:pt modelId="{66E57B57-4AF4-CE46-98F3-2F7266F414D1}" type="pres">
      <dgm:prSet presAssocID="{354D4526-4F78-4848-A846-B9039914E89E}" presName="hierChild4" presStyleCnt="0"/>
      <dgm:spPr/>
    </dgm:pt>
    <dgm:pt modelId="{57AB714E-73F7-BA4E-8ADD-E4690348DF41}" type="pres">
      <dgm:prSet presAssocID="{354D4526-4F78-4848-A846-B9039914E89E}" presName="hierChild5" presStyleCnt="0"/>
      <dgm:spPr/>
    </dgm:pt>
    <dgm:pt modelId="{71276927-7DD4-AB41-A969-A6110267991A}" type="pres">
      <dgm:prSet presAssocID="{BC4BA1F6-8474-4E44-8A14-85D7057470F2}" presName="hierChild5" presStyleCnt="0"/>
      <dgm:spPr/>
    </dgm:pt>
    <dgm:pt modelId="{2958C4E7-07C3-0E45-8597-2644F027F641}" type="pres">
      <dgm:prSet presAssocID="{BEDF1496-43E7-2842-AAD6-EECA501F766F}" presName="Name37" presStyleLbl="parChTrans1D2" presStyleIdx="4" presStyleCnt="6"/>
      <dgm:spPr/>
    </dgm:pt>
    <dgm:pt modelId="{AD4696D4-F461-4645-A370-FDA8DBCA4A77}" type="pres">
      <dgm:prSet presAssocID="{36946662-8334-4445-9A87-A34F067133F7}" presName="hierRoot2" presStyleCnt="0">
        <dgm:presLayoutVars>
          <dgm:hierBranch val="init"/>
        </dgm:presLayoutVars>
      </dgm:prSet>
      <dgm:spPr/>
    </dgm:pt>
    <dgm:pt modelId="{C7362625-237E-1245-9B69-A6E4A13879D0}" type="pres">
      <dgm:prSet presAssocID="{36946662-8334-4445-9A87-A34F067133F7}" presName="rootComposite" presStyleCnt="0"/>
      <dgm:spPr/>
    </dgm:pt>
    <dgm:pt modelId="{610387FA-C15F-CF47-B82D-C719AC091E32}" type="pres">
      <dgm:prSet presAssocID="{36946662-8334-4445-9A87-A34F067133F7}" presName="rootText" presStyleLbl="node2" presStyleIdx="4" presStyleCnt="6">
        <dgm:presLayoutVars>
          <dgm:chPref val="3"/>
        </dgm:presLayoutVars>
      </dgm:prSet>
      <dgm:spPr/>
    </dgm:pt>
    <dgm:pt modelId="{757101E5-4A76-4443-B288-5B0F73E6FEBF}" type="pres">
      <dgm:prSet presAssocID="{36946662-8334-4445-9A87-A34F067133F7}" presName="rootConnector" presStyleLbl="node2" presStyleIdx="4" presStyleCnt="6"/>
      <dgm:spPr/>
    </dgm:pt>
    <dgm:pt modelId="{C76C2A91-EFD0-3D47-BFB3-E21555283ACA}" type="pres">
      <dgm:prSet presAssocID="{36946662-8334-4445-9A87-A34F067133F7}" presName="hierChild4" presStyleCnt="0"/>
      <dgm:spPr/>
    </dgm:pt>
    <dgm:pt modelId="{4584F8FD-E3DF-7E48-9D8A-1BECB501BD9A}" type="pres">
      <dgm:prSet presAssocID="{D120844A-4173-244C-867A-2E6E372A407F}" presName="Name37" presStyleLbl="parChTrans1D3" presStyleIdx="12" presStyleCnt="16"/>
      <dgm:spPr/>
    </dgm:pt>
    <dgm:pt modelId="{BD7818A3-699A-E44A-B941-52CD9A0B7F4F}" type="pres">
      <dgm:prSet presAssocID="{41D782CC-87C7-9348-BF7E-C3D958AC1EF3}" presName="hierRoot2" presStyleCnt="0">
        <dgm:presLayoutVars>
          <dgm:hierBranch val="init"/>
        </dgm:presLayoutVars>
      </dgm:prSet>
      <dgm:spPr/>
    </dgm:pt>
    <dgm:pt modelId="{B67476AE-B11D-3E4C-9213-06807A4D5AE2}" type="pres">
      <dgm:prSet presAssocID="{41D782CC-87C7-9348-BF7E-C3D958AC1EF3}" presName="rootComposite" presStyleCnt="0"/>
      <dgm:spPr/>
    </dgm:pt>
    <dgm:pt modelId="{C42098C5-1874-9F4B-A670-D1F1630827D5}" type="pres">
      <dgm:prSet presAssocID="{41D782CC-87C7-9348-BF7E-C3D958AC1EF3}" presName="rootText" presStyleLbl="node3" presStyleIdx="12" presStyleCnt="16">
        <dgm:presLayoutVars>
          <dgm:chPref val="3"/>
        </dgm:presLayoutVars>
      </dgm:prSet>
      <dgm:spPr/>
    </dgm:pt>
    <dgm:pt modelId="{50FC94DF-0CD0-394D-B436-EA2DAA441251}" type="pres">
      <dgm:prSet presAssocID="{41D782CC-87C7-9348-BF7E-C3D958AC1EF3}" presName="rootConnector" presStyleLbl="node3" presStyleIdx="12" presStyleCnt="16"/>
      <dgm:spPr/>
    </dgm:pt>
    <dgm:pt modelId="{9C15D252-994D-444A-BB1D-CF5AB68EFF23}" type="pres">
      <dgm:prSet presAssocID="{41D782CC-87C7-9348-BF7E-C3D958AC1EF3}" presName="hierChild4" presStyleCnt="0"/>
      <dgm:spPr/>
    </dgm:pt>
    <dgm:pt modelId="{9416649E-1AB1-B749-91F9-F1C6FF48D391}" type="pres">
      <dgm:prSet presAssocID="{41D782CC-87C7-9348-BF7E-C3D958AC1EF3}" presName="hierChild5" presStyleCnt="0"/>
      <dgm:spPr/>
    </dgm:pt>
    <dgm:pt modelId="{ACE85292-7DC9-484F-A41C-9B47C3E276D2}" type="pres">
      <dgm:prSet presAssocID="{3F5150BD-FF92-434B-843D-9C3EEA04F083}" presName="Name37" presStyleLbl="parChTrans1D3" presStyleIdx="13" presStyleCnt="16"/>
      <dgm:spPr/>
    </dgm:pt>
    <dgm:pt modelId="{991CE2F2-2121-5D4B-BA3F-52E4C305FE11}" type="pres">
      <dgm:prSet presAssocID="{CF3DA635-3E58-8341-B121-9CB197E7D67E}" presName="hierRoot2" presStyleCnt="0">
        <dgm:presLayoutVars>
          <dgm:hierBranch val="init"/>
        </dgm:presLayoutVars>
      </dgm:prSet>
      <dgm:spPr/>
    </dgm:pt>
    <dgm:pt modelId="{9C5E9A93-B13E-464D-81CF-CFE81C28C93B}" type="pres">
      <dgm:prSet presAssocID="{CF3DA635-3E58-8341-B121-9CB197E7D67E}" presName="rootComposite" presStyleCnt="0"/>
      <dgm:spPr/>
    </dgm:pt>
    <dgm:pt modelId="{A65772B2-715F-7B4A-A3BA-BF3061C5BB7C}" type="pres">
      <dgm:prSet presAssocID="{CF3DA635-3E58-8341-B121-9CB197E7D67E}" presName="rootText" presStyleLbl="node3" presStyleIdx="13" presStyleCnt="16">
        <dgm:presLayoutVars>
          <dgm:chPref val="3"/>
        </dgm:presLayoutVars>
      </dgm:prSet>
      <dgm:spPr/>
    </dgm:pt>
    <dgm:pt modelId="{5D0039E8-010C-7A4D-A5F2-A9F91C86F087}" type="pres">
      <dgm:prSet presAssocID="{CF3DA635-3E58-8341-B121-9CB197E7D67E}" presName="rootConnector" presStyleLbl="node3" presStyleIdx="13" presStyleCnt="16"/>
      <dgm:spPr/>
    </dgm:pt>
    <dgm:pt modelId="{27A478DB-8EF1-2F42-A497-851CB603D2AE}" type="pres">
      <dgm:prSet presAssocID="{CF3DA635-3E58-8341-B121-9CB197E7D67E}" presName="hierChild4" presStyleCnt="0"/>
      <dgm:spPr/>
    </dgm:pt>
    <dgm:pt modelId="{48C47D8D-C95F-8941-9816-294A011E6FC3}" type="pres">
      <dgm:prSet presAssocID="{CF3DA635-3E58-8341-B121-9CB197E7D67E}" presName="hierChild5" presStyleCnt="0"/>
      <dgm:spPr/>
    </dgm:pt>
    <dgm:pt modelId="{F905C8F0-6BB6-F645-85A6-343F23888E63}" type="pres">
      <dgm:prSet presAssocID="{36946662-8334-4445-9A87-A34F067133F7}" presName="hierChild5" presStyleCnt="0"/>
      <dgm:spPr/>
    </dgm:pt>
    <dgm:pt modelId="{4CEF56F1-506E-E24B-8F14-5B3E79D0F13E}" type="pres">
      <dgm:prSet presAssocID="{9C36B003-5E4A-BA44-8A67-EE2E6BD63942}" presName="Name37" presStyleLbl="parChTrans1D2" presStyleIdx="5" presStyleCnt="6"/>
      <dgm:spPr/>
    </dgm:pt>
    <dgm:pt modelId="{8EF35A91-2D9C-FC4C-ABF0-479B63C2D8ED}" type="pres">
      <dgm:prSet presAssocID="{352C5669-510F-6F45-BD0B-D1BB51A9E71D}" presName="hierRoot2" presStyleCnt="0">
        <dgm:presLayoutVars>
          <dgm:hierBranch val="init"/>
        </dgm:presLayoutVars>
      </dgm:prSet>
      <dgm:spPr/>
    </dgm:pt>
    <dgm:pt modelId="{D09F4DC0-04FE-4B47-9483-952DDFFC0A1E}" type="pres">
      <dgm:prSet presAssocID="{352C5669-510F-6F45-BD0B-D1BB51A9E71D}" presName="rootComposite" presStyleCnt="0"/>
      <dgm:spPr/>
    </dgm:pt>
    <dgm:pt modelId="{341C6D1C-56ED-5F4C-AEA1-F0109FDAA0F3}" type="pres">
      <dgm:prSet presAssocID="{352C5669-510F-6F45-BD0B-D1BB51A9E71D}" presName="rootText" presStyleLbl="node2" presStyleIdx="5" presStyleCnt="6">
        <dgm:presLayoutVars>
          <dgm:chPref val="3"/>
        </dgm:presLayoutVars>
      </dgm:prSet>
      <dgm:spPr/>
    </dgm:pt>
    <dgm:pt modelId="{417BCA35-D179-F645-A944-FDAC740C96B1}" type="pres">
      <dgm:prSet presAssocID="{352C5669-510F-6F45-BD0B-D1BB51A9E71D}" presName="rootConnector" presStyleLbl="node2" presStyleIdx="5" presStyleCnt="6"/>
      <dgm:spPr/>
    </dgm:pt>
    <dgm:pt modelId="{C25A0E0F-6B3E-094E-AF5F-47ADB34A70FE}" type="pres">
      <dgm:prSet presAssocID="{352C5669-510F-6F45-BD0B-D1BB51A9E71D}" presName="hierChild4" presStyleCnt="0"/>
      <dgm:spPr/>
    </dgm:pt>
    <dgm:pt modelId="{5D3728DC-2F1C-6C4E-9851-64B8AE39CC14}" type="pres">
      <dgm:prSet presAssocID="{BAADA3E1-9721-3940-8D8A-85DC3115929D}" presName="Name37" presStyleLbl="parChTrans1D3" presStyleIdx="14" presStyleCnt="16"/>
      <dgm:spPr/>
    </dgm:pt>
    <dgm:pt modelId="{2DEA301F-9473-1246-999D-10EA07B57E52}" type="pres">
      <dgm:prSet presAssocID="{FD52E1CE-5B9A-7F44-9708-A4BB89AE34EF}" presName="hierRoot2" presStyleCnt="0">
        <dgm:presLayoutVars>
          <dgm:hierBranch val="init"/>
        </dgm:presLayoutVars>
      </dgm:prSet>
      <dgm:spPr/>
    </dgm:pt>
    <dgm:pt modelId="{F24EE5DD-34B4-0041-B88C-5A1B9801AB80}" type="pres">
      <dgm:prSet presAssocID="{FD52E1CE-5B9A-7F44-9708-A4BB89AE34EF}" presName="rootComposite" presStyleCnt="0"/>
      <dgm:spPr/>
    </dgm:pt>
    <dgm:pt modelId="{B0695E78-4A94-FA43-A218-FE177008DDCA}" type="pres">
      <dgm:prSet presAssocID="{FD52E1CE-5B9A-7F44-9708-A4BB89AE34EF}" presName="rootText" presStyleLbl="node3" presStyleIdx="14" presStyleCnt="16">
        <dgm:presLayoutVars>
          <dgm:chPref val="3"/>
        </dgm:presLayoutVars>
      </dgm:prSet>
      <dgm:spPr/>
    </dgm:pt>
    <dgm:pt modelId="{2C6C1A5D-3346-B847-9B02-76076B1F6698}" type="pres">
      <dgm:prSet presAssocID="{FD52E1CE-5B9A-7F44-9708-A4BB89AE34EF}" presName="rootConnector" presStyleLbl="node3" presStyleIdx="14" presStyleCnt="16"/>
      <dgm:spPr/>
    </dgm:pt>
    <dgm:pt modelId="{2B19AE14-4F83-B240-B0AF-A26181832890}" type="pres">
      <dgm:prSet presAssocID="{FD52E1CE-5B9A-7F44-9708-A4BB89AE34EF}" presName="hierChild4" presStyleCnt="0"/>
      <dgm:spPr/>
    </dgm:pt>
    <dgm:pt modelId="{091AB7A9-6DFC-FB4D-82C9-82979C21428C}" type="pres">
      <dgm:prSet presAssocID="{FD52E1CE-5B9A-7F44-9708-A4BB89AE34EF}" presName="hierChild5" presStyleCnt="0"/>
      <dgm:spPr/>
    </dgm:pt>
    <dgm:pt modelId="{335B44D3-B72F-FF42-914E-86D781530227}" type="pres">
      <dgm:prSet presAssocID="{FE9B1F73-31DF-9847-9210-48846655BE54}" presName="Name37" presStyleLbl="parChTrans1D3" presStyleIdx="15" presStyleCnt="16"/>
      <dgm:spPr/>
    </dgm:pt>
    <dgm:pt modelId="{B192B734-392B-A741-AE7C-21B663BA5996}" type="pres">
      <dgm:prSet presAssocID="{B25D3D6B-2370-FE49-B31D-4C90D6B316E2}" presName="hierRoot2" presStyleCnt="0">
        <dgm:presLayoutVars>
          <dgm:hierBranch val="init"/>
        </dgm:presLayoutVars>
      </dgm:prSet>
      <dgm:spPr/>
    </dgm:pt>
    <dgm:pt modelId="{3D985875-11E0-4045-AA75-2E2EE7B9E1A6}" type="pres">
      <dgm:prSet presAssocID="{B25D3D6B-2370-FE49-B31D-4C90D6B316E2}" presName="rootComposite" presStyleCnt="0"/>
      <dgm:spPr/>
    </dgm:pt>
    <dgm:pt modelId="{2E508307-F4AA-634C-BE81-62055142B9FD}" type="pres">
      <dgm:prSet presAssocID="{B25D3D6B-2370-FE49-B31D-4C90D6B316E2}" presName="rootText" presStyleLbl="node3" presStyleIdx="15" presStyleCnt="16">
        <dgm:presLayoutVars>
          <dgm:chPref val="3"/>
        </dgm:presLayoutVars>
      </dgm:prSet>
      <dgm:spPr/>
    </dgm:pt>
    <dgm:pt modelId="{ABBAB729-74DA-F04E-87F6-673AA9FB63B4}" type="pres">
      <dgm:prSet presAssocID="{B25D3D6B-2370-FE49-B31D-4C90D6B316E2}" presName="rootConnector" presStyleLbl="node3" presStyleIdx="15" presStyleCnt="16"/>
      <dgm:spPr/>
    </dgm:pt>
    <dgm:pt modelId="{D9904548-C2E4-BF46-BF6B-7916C23070B8}" type="pres">
      <dgm:prSet presAssocID="{B25D3D6B-2370-FE49-B31D-4C90D6B316E2}" presName="hierChild4" presStyleCnt="0"/>
      <dgm:spPr/>
    </dgm:pt>
    <dgm:pt modelId="{FCF1159B-97A0-3740-BD4D-975F6EAB41BB}" type="pres">
      <dgm:prSet presAssocID="{B25D3D6B-2370-FE49-B31D-4C90D6B316E2}" presName="hierChild5" presStyleCnt="0"/>
      <dgm:spPr/>
    </dgm:pt>
    <dgm:pt modelId="{C2BB1668-3395-F849-ADF3-878828F51BE6}" type="pres">
      <dgm:prSet presAssocID="{352C5669-510F-6F45-BD0B-D1BB51A9E71D}" presName="hierChild5" presStyleCnt="0"/>
      <dgm:spPr/>
    </dgm:pt>
    <dgm:pt modelId="{6DBB52C9-D8C4-194E-B72D-D0D4E09A0236}" type="pres">
      <dgm:prSet presAssocID="{B5EA0842-218C-4740-8477-A9BCE6EEDBCB}" presName="hierChild3" presStyleCnt="0"/>
      <dgm:spPr/>
    </dgm:pt>
  </dgm:ptLst>
  <dgm:cxnLst>
    <dgm:cxn modelId="{72DF4E00-8B6F-6A4C-9A29-BF9639A5E7A8}" type="presOf" srcId="{A89D9ED5-8749-E640-8CA3-8CABF25B88A9}" destId="{1063F0EF-65B5-5C4E-832E-DE5A5F0BAE60}" srcOrd="0" destOrd="0" presId="urn:microsoft.com/office/officeart/2005/8/layout/orgChart1"/>
    <dgm:cxn modelId="{68192001-2D37-1146-AA30-AAC65243DB66}" srcId="{B5EA0842-218C-4740-8477-A9BCE6EEDBCB}" destId="{BA1B4EBC-1A7A-4749-94B4-D3258F502BB3}" srcOrd="1" destOrd="0" parTransId="{538AF470-DE2B-974B-9358-44E84FC023B8}" sibTransId="{EB51E2C9-3F74-364F-9372-B6704243D8FC}"/>
    <dgm:cxn modelId="{04350003-7831-3A4D-853F-DB9E34261E19}" type="presOf" srcId="{B5EA0842-218C-4740-8477-A9BCE6EEDBCB}" destId="{D70CE8FE-2CDE-F04F-B40A-8A0E319D3D5C}" srcOrd="1" destOrd="0" presId="urn:microsoft.com/office/officeart/2005/8/layout/orgChart1"/>
    <dgm:cxn modelId="{C1A07603-672E-1A4B-9D91-9B4725C706CD}" type="presOf" srcId="{CF3DA635-3E58-8341-B121-9CB197E7D67E}" destId="{A65772B2-715F-7B4A-A3BA-BF3061C5BB7C}" srcOrd="0" destOrd="0" presId="urn:microsoft.com/office/officeart/2005/8/layout/orgChart1"/>
    <dgm:cxn modelId="{38991F04-ED1A-3E4A-BAB3-E442F6EF40B5}" type="presOf" srcId="{352C5669-510F-6F45-BD0B-D1BB51A9E71D}" destId="{341C6D1C-56ED-5F4C-AEA1-F0109FDAA0F3}" srcOrd="0" destOrd="0" presId="urn:microsoft.com/office/officeart/2005/8/layout/orgChart1"/>
    <dgm:cxn modelId="{F32C2104-D03E-5F40-A5C1-517093936C1A}" type="presOf" srcId="{538AF470-DE2B-974B-9358-44E84FC023B8}" destId="{45F666D6-5E1E-9F4C-9DD3-556DF188B24C}" srcOrd="0" destOrd="0" presId="urn:microsoft.com/office/officeart/2005/8/layout/orgChart1"/>
    <dgm:cxn modelId="{B41FDF05-310E-984F-A191-826D03E33438}" type="presOf" srcId="{CEEAE8D3-56C1-3C4C-B801-9FD34526FEDC}" destId="{6A5FA8DF-5EDC-4C4E-80B4-52A7D7E7071D}" srcOrd="1" destOrd="0" presId="urn:microsoft.com/office/officeart/2005/8/layout/orgChart1"/>
    <dgm:cxn modelId="{CFF41206-466B-5641-80FD-B4A1F99D4F9C}" type="presOf" srcId="{605C72F8-D44A-B540-A780-D8368BD7DAA1}" destId="{EFDCF40D-9444-B04C-9E33-7C55D3816D37}" srcOrd="0" destOrd="0" presId="urn:microsoft.com/office/officeart/2005/8/layout/orgChart1"/>
    <dgm:cxn modelId="{55580009-EA74-AF42-8CFC-C24931DA128C}" type="presOf" srcId="{BB91A89A-2E44-6E4F-9EE0-D74568547CA6}" destId="{C08B32E6-5A52-2A45-95BF-68DE3780701F}" srcOrd="1" destOrd="0" presId="urn:microsoft.com/office/officeart/2005/8/layout/orgChart1"/>
    <dgm:cxn modelId="{B9046F0A-4D73-1943-B5D7-549A0D16C531}" type="presOf" srcId="{FE9B1F73-31DF-9847-9210-48846655BE54}" destId="{335B44D3-B72F-FF42-914E-86D781530227}" srcOrd="0" destOrd="0" presId="urn:microsoft.com/office/officeart/2005/8/layout/orgChart1"/>
    <dgm:cxn modelId="{0A236E0C-C8D7-DA4C-9B92-40712AC2A11C}" type="presOf" srcId="{36946662-8334-4445-9A87-A34F067133F7}" destId="{610387FA-C15F-CF47-B82D-C719AC091E32}" srcOrd="0" destOrd="0" presId="urn:microsoft.com/office/officeart/2005/8/layout/orgChart1"/>
    <dgm:cxn modelId="{1DBB550D-83C3-1844-B3AB-2C00A887B02A}" type="presOf" srcId="{C38F8E98-F9E3-7C4F-8F99-678EAC223655}" destId="{6A12B5CB-8AC8-6B4C-87FD-679C99E119A3}" srcOrd="0" destOrd="0" presId="urn:microsoft.com/office/officeart/2005/8/layout/orgChart1"/>
    <dgm:cxn modelId="{0238750D-34D4-394C-821D-53FF5D3B073A}" type="presOf" srcId="{5207F108-0FA2-7F43-B4A2-3D999AD9FA8B}" destId="{75EBB771-E79D-5049-A4F7-99AAA0557D58}" srcOrd="0" destOrd="0" presId="urn:microsoft.com/office/officeart/2005/8/layout/orgChart1"/>
    <dgm:cxn modelId="{7479C81E-14FA-344D-A119-38FD96077743}" type="presOf" srcId="{FD52E1CE-5B9A-7F44-9708-A4BB89AE34EF}" destId="{B0695E78-4A94-FA43-A218-FE177008DDCA}" srcOrd="0" destOrd="0" presId="urn:microsoft.com/office/officeart/2005/8/layout/orgChart1"/>
    <dgm:cxn modelId="{262CD320-C032-C74C-B9AD-E0C108A73285}" srcId="{352C5669-510F-6F45-BD0B-D1BB51A9E71D}" destId="{B25D3D6B-2370-FE49-B31D-4C90D6B316E2}" srcOrd="1" destOrd="0" parTransId="{FE9B1F73-31DF-9847-9210-48846655BE54}" sibTransId="{CF47B5A4-126C-3D4A-AC3D-B9CDDAF7A16F}"/>
    <dgm:cxn modelId="{E3990F23-782E-4649-AD29-6480CE1A02C6}" srcId="{8F45E82E-F270-3C42-82F9-2AF1FBB6C725}" destId="{95DB5B99-0EA7-EB45-B268-FA9062017863}" srcOrd="1" destOrd="0" parTransId="{5B5E11C0-688D-3546-9B9D-8CC84B84C7C5}" sibTransId="{B6311FB7-600A-7849-B29C-6A97CA6D6931}"/>
    <dgm:cxn modelId="{F1678728-D5B2-CB43-930F-49815B4D1BA9}" type="presOf" srcId="{3016FAFC-F239-B24E-A20F-A977DCA6B994}" destId="{56145062-2585-E548-B457-18CEEA861099}" srcOrd="0" destOrd="0" presId="urn:microsoft.com/office/officeart/2005/8/layout/orgChart1"/>
    <dgm:cxn modelId="{5B170729-5BD1-AB4A-B89D-E9629298E95C}" type="presOf" srcId="{BEDF1496-43E7-2842-AAD6-EECA501F766F}" destId="{2958C4E7-07C3-0E45-8597-2644F027F641}" srcOrd="0" destOrd="0" presId="urn:microsoft.com/office/officeart/2005/8/layout/orgChart1"/>
    <dgm:cxn modelId="{8CE67E29-0367-394C-8EE1-2E4B53DDD973}" type="presOf" srcId="{41D782CC-87C7-9348-BF7E-C3D958AC1EF3}" destId="{50FC94DF-0CD0-394D-B436-EA2DAA441251}" srcOrd="1" destOrd="0" presId="urn:microsoft.com/office/officeart/2005/8/layout/orgChart1"/>
    <dgm:cxn modelId="{CBBC3B2B-C9F3-524B-8266-78F0A4DE46F0}" type="presOf" srcId="{558C6D41-6E79-D14F-A852-225749B14A2A}" destId="{4181F5B2-C84A-2E48-8B49-661B9059B226}" srcOrd="1" destOrd="0" presId="urn:microsoft.com/office/officeart/2005/8/layout/orgChart1"/>
    <dgm:cxn modelId="{5114852B-1E4D-2941-BDC6-FB1481BDEA38}" type="presOf" srcId="{D1D4E052-5608-2542-8B32-4040117ED10A}" destId="{D0DA0F82-7FF3-9E4E-9227-F17443839A84}" srcOrd="0" destOrd="0" presId="urn:microsoft.com/office/officeart/2005/8/layout/orgChart1"/>
    <dgm:cxn modelId="{359D3E31-4933-CE4C-94E0-6E5F8EECABAA}" type="presOf" srcId="{41D782CC-87C7-9348-BF7E-C3D958AC1EF3}" destId="{C42098C5-1874-9F4B-A670-D1F1630827D5}" srcOrd="0" destOrd="0" presId="urn:microsoft.com/office/officeart/2005/8/layout/orgChart1"/>
    <dgm:cxn modelId="{74AC9131-03B0-CA45-A5CB-4A7E7DE934DA}" srcId="{BC4BA1F6-8474-4E44-8A14-85D7057470F2}" destId="{C38F8E98-F9E3-7C4F-8F99-678EAC223655}" srcOrd="1" destOrd="0" parTransId="{972338A6-A160-8B48-A2BB-3EE11086F10D}" sibTransId="{430BF065-63D8-CB4C-8ED4-7FA0FEC5AE68}"/>
    <dgm:cxn modelId="{483BF732-A8B4-4F4B-9F9B-2FEF108F274F}" type="presOf" srcId="{04703B3A-9D8D-4B4C-8A20-F0226DF07713}" destId="{C9DBD6E7-6489-9E48-A415-2FD76B24F282}" srcOrd="0" destOrd="0" presId="urn:microsoft.com/office/officeart/2005/8/layout/orgChart1"/>
    <dgm:cxn modelId="{79C55134-0166-B643-AC2B-C6A3FF3C9B35}" srcId="{BC4BA1F6-8474-4E44-8A14-85D7057470F2}" destId="{354D4526-4F78-4848-A846-B9039914E89E}" srcOrd="2" destOrd="0" parTransId="{2C645596-9996-6E4B-A661-AA671338CDD5}" sibTransId="{2641AB12-C403-974A-A94E-F0AF1916C8C1}"/>
    <dgm:cxn modelId="{9530BB39-A041-A44B-92BE-93A6B4BFB898}" type="presOf" srcId="{5B5E11C0-688D-3546-9B9D-8CC84B84C7C5}" destId="{8C6CA93C-2073-2D41-BB9E-9A69B8F7B63B}" srcOrd="0" destOrd="0" presId="urn:microsoft.com/office/officeart/2005/8/layout/orgChart1"/>
    <dgm:cxn modelId="{07B21247-3AF6-3E48-B448-064E78C63208}" type="presOf" srcId="{D91B6B6E-328C-7440-8D1B-EB86D38FDCCB}" destId="{CA8CDEEB-3627-6145-A4F2-64F4159E0308}" srcOrd="0" destOrd="0" presId="urn:microsoft.com/office/officeart/2005/8/layout/orgChart1"/>
    <dgm:cxn modelId="{76D44C48-E6AB-8F43-B5B4-E0C8771E319F}" srcId="{8F45E82E-F270-3C42-82F9-2AF1FBB6C725}" destId="{6FE7BB62-B938-C642-98AF-22446CFB52D7}" srcOrd="0" destOrd="0" parTransId="{40DD52C6-FA9B-0243-95D6-42BAAD9A2AE0}" sibTransId="{CB010510-69DF-0C43-88E1-96FE9F7F4E47}"/>
    <dgm:cxn modelId="{B7FF0C4D-0797-604A-9E28-5B15DFDBB1F5}" type="presOf" srcId="{A89D9ED5-8749-E640-8CA3-8CABF25B88A9}" destId="{B1A98902-C4A6-8647-AF96-CDCC60852F5B}" srcOrd="1" destOrd="0" presId="urn:microsoft.com/office/officeart/2005/8/layout/orgChart1"/>
    <dgm:cxn modelId="{1097FA4E-1316-2C46-8B2F-D7E1F2C95644}" type="presOf" srcId="{B5EA0842-218C-4740-8477-A9BCE6EEDBCB}" destId="{04FEBE4E-1C49-E047-BAB0-4AE2B717FCC3}" srcOrd="0" destOrd="0" presId="urn:microsoft.com/office/officeart/2005/8/layout/orgChart1"/>
    <dgm:cxn modelId="{F8BE8550-17ED-004A-8790-63BC1BC00A6B}" type="presOf" srcId="{C38F8E98-F9E3-7C4F-8F99-678EAC223655}" destId="{142EDB37-2B6C-F643-AFE1-4F1D61E092B9}" srcOrd="1" destOrd="0" presId="urn:microsoft.com/office/officeart/2005/8/layout/orgChart1"/>
    <dgm:cxn modelId="{E23C5F56-FD5F-8047-9E99-B94DB332EA80}" type="presOf" srcId="{45AAD6EF-D43E-D843-B48C-0997DE2795E2}" destId="{74AAAAB1-2DD8-2C46-BB1A-31D30A7C3677}" srcOrd="0" destOrd="0" presId="urn:microsoft.com/office/officeart/2005/8/layout/orgChart1"/>
    <dgm:cxn modelId="{3AABBC56-C7FF-404A-ABDF-37BBC98D99BB}" type="presOf" srcId="{B25D3D6B-2370-FE49-B31D-4C90D6B316E2}" destId="{2E508307-F4AA-634C-BE81-62055142B9FD}" srcOrd="0" destOrd="0" presId="urn:microsoft.com/office/officeart/2005/8/layout/orgChart1"/>
    <dgm:cxn modelId="{AC73B258-97EF-F749-922D-0E163BED01F6}" srcId="{D1D4E052-5608-2542-8B32-4040117ED10A}" destId="{A89D9ED5-8749-E640-8CA3-8CABF25B88A9}" srcOrd="2" destOrd="0" parTransId="{42C4CAE5-7D63-6847-B0DE-410AF1B27B97}" sibTransId="{D6AE850D-E78C-CC48-8A3A-06770B0E214F}"/>
    <dgm:cxn modelId="{8FE2CD5B-4704-B24E-89FB-3F6FD3771D5F}" type="presOf" srcId="{D120844A-4173-244C-867A-2E6E372A407F}" destId="{4584F8FD-E3DF-7E48-9D8A-1BECB501BD9A}" srcOrd="0" destOrd="0" presId="urn:microsoft.com/office/officeart/2005/8/layout/orgChart1"/>
    <dgm:cxn modelId="{A772CF5C-3C97-0740-A431-69E9993E4D3F}" srcId="{36946662-8334-4445-9A87-A34F067133F7}" destId="{41D782CC-87C7-9348-BF7E-C3D958AC1EF3}" srcOrd="0" destOrd="0" parTransId="{D120844A-4173-244C-867A-2E6E372A407F}" sibTransId="{38729F33-71AE-E242-A949-26393D9F632B}"/>
    <dgm:cxn modelId="{F1FE5A5D-449C-3A48-8B88-6EF96CBBF090}" type="presOf" srcId="{E5B58F95-5EE2-7940-B7A4-E5A313EE97AB}" destId="{75748F4C-B427-1F45-A71B-28705F097B40}" srcOrd="0" destOrd="0" presId="urn:microsoft.com/office/officeart/2005/8/layout/orgChart1"/>
    <dgm:cxn modelId="{B512F164-A27F-7E4D-B27B-FC9891BF4F88}" type="presOf" srcId="{95DB5B99-0EA7-EB45-B268-FA9062017863}" destId="{95A7A48C-066B-CF43-8513-A5995ADFF5AB}" srcOrd="0" destOrd="0" presId="urn:microsoft.com/office/officeart/2005/8/layout/orgChart1"/>
    <dgm:cxn modelId="{E6381065-5765-0C40-9EF2-BCFF72ABFAC8}" type="presOf" srcId="{9C36B003-5E4A-BA44-8A67-EE2E6BD63942}" destId="{4CEF56F1-506E-E24B-8F14-5B3E79D0F13E}" srcOrd="0" destOrd="0" presId="urn:microsoft.com/office/officeart/2005/8/layout/orgChart1"/>
    <dgm:cxn modelId="{7BCEC465-D301-2C48-A760-D2D56B536889}" type="presOf" srcId="{BC4BA1F6-8474-4E44-8A14-85D7057470F2}" destId="{D2B7FFB9-AA4A-0A40-81A1-7E1D08633495}" srcOrd="1" destOrd="0" presId="urn:microsoft.com/office/officeart/2005/8/layout/orgChart1"/>
    <dgm:cxn modelId="{BBEAD26E-C81D-5447-858D-E4210D605587}" srcId="{D1D4E052-5608-2542-8B32-4040117ED10A}" destId="{3016FAFC-F239-B24E-A20F-A977DCA6B994}" srcOrd="3" destOrd="0" parTransId="{45AAD6EF-D43E-D843-B48C-0997DE2795E2}" sibTransId="{A2B8DF0F-0CD6-9D42-822C-AEE4CC5D0686}"/>
    <dgm:cxn modelId="{798A1571-EEC1-094E-9CF4-520E24DB3BFF}" type="presOf" srcId="{354D4526-4F78-4848-A846-B9039914E89E}" destId="{372D7C00-95CD-3945-AB24-60DEEECD93FF}" srcOrd="1" destOrd="0" presId="urn:microsoft.com/office/officeart/2005/8/layout/orgChart1"/>
    <dgm:cxn modelId="{9634F272-4857-B24A-B220-BC577F006FFC}" srcId="{B5EA0842-218C-4740-8477-A9BCE6EEDBCB}" destId="{BC4BA1F6-8474-4E44-8A14-85D7057470F2}" srcOrd="3" destOrd="0" parTransId="{4ADCECAE-6283-DD4B-8978-32ADF39EECE1}" sibTransId="{0FA1F8D0-F800-7E43-BE97-E8C8349309AC}"/>
    <dgm:cxn modelId="{4E461475-A7E6-2349-83FE-5271388098E0}" type="presOf" srcId="{42C4CAE5-7D63-6847-B0DE-410AF1B27B97}" destId="{28620A5B-D22F-7740-990C-601A59BD3FC2}" srcOrd="0" destOrd="0" presId="urn:microsoft.com/office/officeart/2005/8/layout/orgChart1"/>
    <dgm:cxn modelId="{7C8CE976-F718-774C-8C3D-880D215C3809}" type="presOf" srcId="{558C6D41-6E79-D14F-A852-225749B14A2A}" destId="{6E8FA9BE-829C-3C48-B708-847B3A11EC43}" srcOrd="0" destOrd="0" presId="urn:microsoft.com/office/officeart/2005/8/layout/orgChart1"/>
    <dgm:cxn modelId="{F7C04F77-95A6-1B44-AF45-7B7C9889D05C}" type="presOf" srcId="{BAADA3E1-9721-3940-8D8A-85DC3115929D}" destId="{5D3728DC-2F1C-6C4E-9851-64B8AE39CC14}" srcOrd="0" destOrd="0" presId="urn:microsoft.com/office/officeart/2005/8/layout/orgChart1"/>
    <dgm:cxn modelId="{47AF8677-65D9-5645-BCFC-80326DCC6FF5}" type="presOf" srcId="{2C645596-9996-6E4B-A661-AA671338CDD5}" destId="{D21DE5F1-1EEF-F744-97BB-C110F8D7F67C}" srcOrd="0" destOrd="0" presId="urn:microsoft.com/office/officeart/2005/8/layout/orgChart1"/>
    <dgm:cxn modelId="{B2E1EC77-8F6C-CB44-A002-30B4C06543E7}" srcId="{36946662-8334-4445-9A87-A34F067133F7}" destId="{CF3DA635-3E58-8341-B121-9CB197E7D67E}" srcOrd="1" destOrd="0" parTransId="{3F5150BD-FF92-434B-843D-9C3EEA04F083}" sibTransId="{707FD596-0722-0A4A-9CCE-E6618AC7EAF0}"/>
    <dgm:cxn modelId="{B33B9B7C-0515-694C-9944-B51082DC1E44}" type="presOf" srcId="{BB91A89A-2E44-6E4F-9EE0-D74568547CA6}" destId="{C8242355-10E1-BA42-9647-157E8749570F}" srcOrd="0" destOrd="0" presId="urn:microsoft.com/office/officeart/2005/8/layout/orgChart1"/>
    <dgm:cxn modelId="{B9A7FE87-3D68-2249-9A54-6F1909FF4A86}" type="presOf" srcId="{528E9F5E-7F77-7A43-9007-69E7E00B78F6}" destId="{2F338F92-D559-8E4F-BB42-E65B0FA0AE6F}" srcOrd="0" destOrd="0" presId="urn:microsoft.com/office/officeart/2005/8/layout/orgChart1"/>
    <dgm:cxn modelId="{FC761D88-7579-1C46-A38C-20ADF80CEB49}" type="presOf" srcId="{8F45E82E-F270-3C42-82F9-2AF1FBB6C725}" destId="{9F5D239E-8EA3-124F-8560-8BE98E1B1AF9}" srcOrd="1" destOrd="0" presId="urn:microsoft.com/office/officeart/2005/8/layout/orgChart1"/>
    <dgm:cxn modelId="{BCDF9394-E824-0B45-BFE9-3A240D98EED8}" type="presOf" srcId="{D9734DBF-BC4D-C042-A4E1-BA558CE3EFEE}" destId="{9B4B8639-1493-1E4B-9B15-DC1F81A4DB5A}" srcOrd="0" destOrd="0" presId="urn:microsoft.com/office/officeart/2005/8/layout/orgChart1"/>
    <dgm:cxn modelId="{9F091996-0127-EE49-90A6-F72B165BF196}" srcId="{B5EA0842-218C-4740-8477-A9BCE6EEDBCB}" destId="{8F45E82E-F270-3C42-82F9-2AF1FBB6C725}" srcOrd="0" destOrd="0" parTransId="{D9734DBF-BC4D-C042-A4E1-BA558CE3EFEE}" sibTransId="{9F81A669-8481-D74B-B5A0-A0D3A1B1963D}"/>
    <dgm:cxn modelId="{4151319C-FF3B-B14A-AAFB-433D4EE8B4B2}" type="presOf" srcId="{352C5669-510F-6F45-BD0B-D1BB51A9E71D}" destId="{417BCA35-D179-F645-A944-FDAC740C96B1}" srcOrd="1" destOrd="0" presId="urn:microsoft.com/office/officeart/2005/8/layout/orgChart1"/>
    <dgm:cxn modelId="{F2547C9F-372D-A04B-8B72-FE3584068B98}" type="presOf" srcId="{CF3DA635-3E58-8341-B121-9CB197E7D67E}" destId="{5D0039E8-010C-7A4D-A5F2-A9F91C86F087}" srcOrd="1" destOrd="0" presId="urn:microsoft.com/office/officeart/2005/8/layout/orgChart1"/>
    <dgm:cxn modelId="{A6809D9F-0D02-044E-B36F-2486811B4486}" type="presOf" srcId="{FB252DB5-8A90-6B49-B86B-8AC2F971C92F}" destId="{91328A66-CFFB-ED4A-A637-89C93D59FDCB}" srcOrd="1" destOrd="0" presId="urn:microsoft.com/office/officeart/2005/8/layout/orgChart1"/>
    <dgm:cxn modelId="{0908D0A1-C761-0140-B60F-5DFA4B296976}" type="presOf" srcId="{6FE7BB62-B938-C642-98AF-22446CFB52D7}" destId="{D6C796A7-E725-C642-ADAA-E59576065443}" srcOrd="0" destOrd="0" presId="urn:microsoft.com/office/officeart/2005/8/layout/orgChart1"/>
    <dgm:cxn modelId="{457DEEB1-2D06-CD41-835B-5334A8CACA63}" type="presOf" srcId="{9F2EE35D-9C82-4B4F-85B4-DF71BD70C9B0}" destId="{66A0C163-0ACF-3C47-94F4-23B2DA13F3A9}" srcOrd="0" destOrd="0" presId="urn:microsoft.com/office/officeart/2005/8/layout/orgChart1"/>
    <dgm:cxn modelId="{45682BB3-2AB9-614C-B6EC-3768BFC4D266}" type="presOf" srcId="{3016FAFC-F239-B24E-A20F-A977DCA6B994}" destId="{9DC3DCAC-6B5A-AE41-8EBF-A0D7A5A50C71}" srcOrd="1" destOrd="0" presId="urn:microsoft.com/office/officeart/2005/8/layout/orgChart1"/>
    <dgm:cxn modelId="{935E31B4-A15F-C846-BA37-86563E5291CB}" type="presOf" srcId="{95DB5B99-0EA7-EB45-B268-FA9062017863}" destId="{549BE07F-C7FE-C243-8335-26EACD15847A}" srcOrd="1" destOrd="0" presId="urn:microsoft.com/office/officeart/2005/8/layout/orgChart1"/>
    <dgm:cxn modelId="{A491D3B4-5287-FF42-8B0F-E570A44058C5}" type="presOf" srcId="{8F95F173-CDCE-0847-A82E-5B5C9DC03BF5}" destId="{AADC2A45-49A4-F549-AA06-32D8C10EF13B}" srcOrd="0" destOrd="0" presId="urn:microsoft.com/office/officeart/2005/8/layout/orgChart1"/>
    <dgm:cxn modelId="{111A4DB6-C105-6641-B21C-C68A9EEB04DD}" type="presOf" srcId="{8F45E82E-F270-3C42-82F9-2AF1FBB6C725}" destId="{AC3380A8-1692-E842-9EAE-5A3C9EF7C865}" srcOrd="0" destOrd="0" presId="urn:microsoft.com/office/officeart/2005/8/layout/orgChart1"/>
    <dgm:cxn modelId="{0107B2B7-5636-A741-82EE-E762541C7AFC}" type="presOf" srcId="{BA1B4EBC-1A7A-4749-94B4-D3258F502BB3}" destId="{B35D4B17-201F-2B40-89D9-722AEBA3B985}" srcOrd="0" destOrd="0" presId="urn:microsoft.com/office/officeart/2005/8/layout/orgChart1"/>
    <dgm:cxn modelId="{F75AE0B7-07AC-1F4F-99DA-CDF8DA6EF6EE}" srcId="{B5EA0842-218C-4740-8477-A9BCE6EEDBCB}" destId="{D1D4E052-5608-2542-8B32-4040117ED10A}" srcOrd="2" destOrd="0" parTransId="{D91B6B6E-328C-7440-8D1B-EB86D38FDCCB}" sibTransId="{DEA20C5B-0575-C347-B034-D1C666569AD8}"/>
    <dgm:cxn modelId="{B0E8F0B7-43D0-0F40-B740-EBCA4399E878}" type="presOf" srcId="{CEEAE8D3-56C1-3C4C-B801-9FD34526FEDC}" destId="{EB8A4AF9-C348-D740-93AE-462C87A33732}" srcOrd="0" destOrd="0" presId="urn:microsoft.com/office/officeart/2005/8/layout/orgChart1"/>
    <dgm:cxn modelId="{835C9BBB-A485-3F4E-961A-19CE77AF3F46}" type="presOf" srcId="{04703B3A-9D8D-4B4C-8A20-F0226DF07713}" destId="{61D9FF55-20FD-FE4D-81A1-FC3CA47237DF}" srcOrd="1" destOrd="0" presId="urn:microsoft.com/office/officeart/2005/8/layout/orgChart1"/>
    <dgm:cxn modelId="{9D3407BD-96F3-1448-B090-BA4723D31407}" type="presOf" srcId="{9EB80E49-1D4F-0B4D-9A10-535CA603E913}" destId="{4BB95E14-EAA1-5944-8033-ED1134EC9B80}" srcOrd="0" destOrd="0" presId="urn:microsoft.com/office/officeart/2005/8/layout/orgChart1"/>
    <dgm:cxn modelId="{A08121C2-E4B0-2E43-B155-4A07878B9C29}" type="presOf" srcId="{E5B58F95-5EE2-7940-B7A4-E5A313EE97AB}" destId="{8B4CDA3A-A22F-8A44-A135-20B1DA66CD3C}" srcOrd="1" destOrd="0" presId="urn:microsoft.com/office/officeart/2005/8/layout/orgChart1"/>
    <dgm:cxn modelId="{AE82B5C2-6785-D740-BD33-35830454EEC7}" type="presOf" srcId="{B25D3D6B-2370-FE49-B31D-4C90D6B316E2}" destId="{ABBAB729-74DA-F04E-87F6-673AA9FB63B4}" srcOrd="1" destOrd="0" presId="urn:microsoft.com/office/officeart/2005/8/layout/orgChart1"/>
    <dgm:cxn modelId="{A2F2B9C2-0B5F-144C-97EA-068974CFC636}" type="presOf" srcId="{354D4526-4F78-4848-A846-B9039914E89E}" destId="{8F6E868B-6EE0-1E43-8DD5-FAE5BD0E6E47}" srcOrd="0" destOrd="0" presId="urn:microsoft.com/office/officeart/2005/8/layout/orgChart1"/>
    <dgm:cxn modelId="{1C779BC4-8CDB-2C45-8D97-629B6D3DB746}" srcId="{B5EA0842-218C-4740-8477-A9BCE6EEDBCB}" destId="{36946662-8334-4445-9A87-A34F067133F7}" srcOrd="4" destOrd="0" parTransId="{BEDF1496-43E7-2842-AAD6-EECA501F766F}" sibTransId="{1C7B0D11-2B8E-7644-8B13-83296A511809}"/>
    <dgm:cxn modelId="{28ECAAC4-2FA2-0942-9D14-7B17C56DE054}" type="presOf" srcId="{6FE7BB62-B938-C642-98AF-22446CFB52D7}" destId="{7AAEA43C-798C-8B4D-A453-913525EF13B5}" srcOrd="1" destOrd="0" presId="urn:microsoft.com/office/officeart/2005/8/layout/orgChart1"/>
    <dgm:cxn modelId="{71B8BDCC-E72D-2B41-9181-E0521F6092AF}" srcId="{BA1B4EBC-1A7A-4749-94B4-D3258F502BB3}" destId="{BB91A89A-2E44-6E4F-9EE0-D74568547CA6}" srcOrd="0" destOrd="0" parTransId="{528E9F5E-7F77-7A43-9007-69E7E00B78F6}" sibTransId="{8F173290-8302-5B4A-A006-CB95AA331A9D}"/>
    <dgm:cxn modelId="{D78D90D4-1ABC-094D-85A5-1349CEFAA937}" srcId="{352C5669-510F-6F45-BD0B-D1BB51A9E71D}" destId="{FD52E1CE-5B9A-7F44-9708-A4BB89AE34EF}" srcOrd="0" destOrd="0" parTransId="{BAADA3E1-9721-3940-8D8A-85DC3115929D}" sibTransId="{B9FD7F92-AFBE-E04B-894E-157670AFAE28}"/>
    <dgm:cxn modelId="{FC95FDD5-8C87-6445-94E0-1879D2595BF2}" type="presOf" srcId="{40DD52C6-FA9B-0243-95D6-42BAAD9A2AE0}" destId="{864F1196-382A-5C4B-8483-EF3DF887E6D2}" srcOrd="0" destOrd="0" presId="urn:microsoft.com/office/officeart/2005/8/layout/orgChart1"/>
    <dgm:cxn modelId="{037198D6-C864-234E-B813-77973EBD97A2}" type="presOf" srcId="{BA1B4EBC-1A7A-4749-94B4-D3258F502BB3}" destId="{B1920CC7-A4F0-4045-9732-41392EFC72D7}" srcOrd="1" destOrd="0" presId="urn:microsoft.com/office/officeart/2005/8/layout/orgChart1"/>
    <dgm:cxn modelId="{F83352DB-6111-7B43-BFF2-609BD0D8D61B}" srcId="{D1D4E052-5608-2542-8B32-4040117ED10A}" destId="{E5B58F95-5EE2-7940-B7A4-E5A313EE97AB}" srcOrd="1" destOrd="0" parTransId="{605C72F8-D44A-B540-A780-D8368BD7DAA1}" sibTransId="{FD094E1D-4FF5-4242-83CA-2F5EA194C0B3}"/>
    <dgm:cxn modelId="{396491DB-0D9C-0C46-9906-0D56FD4D2F89}" srcId="{BC4BA1F6-8474-4E44-8A14-85D7057470F2}" destId="{04703B3A-9D8D-4B4C-8A20-F0226DF07713}" srcOrd="0" destOrd="0" parTransId="{9F2EE35D-9C82-4B4F-85B4-DF71BD70C9B0}" sibTransId="{EDEA337C-767F-2341-8AF6-0669BC1C130F}"/>
    <dgm:cxn modelId="{BA68EFDB-E996-744A-B29C-6901A1603959}" type="presOf" srcId="{BC4BA1F6-8474-4E44-8A14-85D7057470F2}" destId="{14C38423-4B18-BE43-8031-4C50CBB34997}" srcOrd="0" destOrd="0" presId="urn:microsoft.com/office/officeart/2005/8/layout/orgChart1"/>
    <dgm:cxn modelId="{0E5967DC-5505-534F-976F-179940E15396}" srcId="{9EB80E49-1D4F-0B4D-9A10-535CA603E913}" destId="{B5EA0842-218C-4740-8477-A9BCE6EEDBCB}" srcOrd="0" destOrd="0" parTransId="{4721461D-7EA7-334E-861B-77E4A61E36D0}" sibTransId="{078BC4BF-06CE-C041-9276-7295E038C729}"/>
    <dgm:cxn modelId="{B6CFE7DE-D3F3-AB41-AE85-34283E4DE069}" srcId="{B5EA0842-218C-4740-8477-A9BCE6EEDBCB}" destId="{352C5669-510F-6F45-BD0B-D1BB51A9E71D}" srcOrd="5" destOrd="0" parTransId="{9C36B003-5E4A-BA44-8A67-EE2E6BD63942}" sibTransId="{37BF448C-858F-BC4C-9496-476C0AB5430D}"/>
    <dgm:cxn modelId="{9AF533E0-FEB1-8F43-A7E2-D95475563D68}" srcId="{8F45E82E-F270-3C42-82F9-2AF1FBB6C725}" destId="{CEEAE8D3-56C1-3C4C-B801-9FD34526FEDC}" srcOrd="2" destOrd="0" parTransId="{5207F108-0FA2-7F43-B4A2-3D999AD9FA8B}" sibTransId="{EE3654EC-75AE-4042-BCA8-DF833F0C5DE6}"/>
    <dgm:cxn modelId="{F975A4E0-BE50-1949-A5ED-0B8831E4488B}" srcId="{D1D4E052-5608-2542-8B32-4040117ED10A}" destId="{FB252DB5-8A90-6B49-B86B-8AC2F971C92F}" srcOrd="0" destOrd="0" parTransId="{3A73CBCE-30C6-4D47-B937-0CF1269634D4}" sibTransId="{B92B7A74-EFC7-754F-A661-9FE18D895475}"/>
    <dgm:cxn modelId="{5BA4CEEA-6D29-C741-9436-9007B25D4B3D}" type="presOf" srcId="{36946662-8334-4445-9A87-A34F067133F7}" destId="{757101E5-4A76-4443-B288-5B0F73E6FEBF}" srcOrd="1" destOrd="0" presId="urn:microsoft.com/office/officeart/2005/8/layout/orgChart1"/>
    <dgm:cxn modelId="{331820F2-E89F-9544-BB92-30AA25ADAFEC}" type="presOf" srcId="{FD52E1CE-5B9A-7F44-9708-A4BB89AE34EF}" destId="{2C6C1A5D-3346-B847-9B02-76076B1F6698}" srcOrd="1" destOrd="0" presId="urn:microsoft.com/office/officeart/2005/8/layout/orgChart1"/>
    <dgm:cxn modelId="{1EC0FAF2-379D-054B-9428-8697655BCA68}" type="presOf" srcId="{3F5150BD-FF92-434B-843D-9C3EEA04F083}" destId="{ACE85292-7DC9-484F-A41C-9B47C3E276D2}" srcOrd="0" destOrd="0" presId="urn:microsoft.com/office/officeart/2005/8/layout/orgChart1"/>
    <dgm:cxn modelId="{5D7AACF3-5EA3-D346-9E35-0D22B57BD0DE}" type="presOf" srcId="{4ADCECAE-6283-DD4B-8978-32ADF39EECE1}" destId="{0529C40E-5553-474D-81D0-EB770FA31009}" srcOrd="0" destOrd="0" presId="urn:microsoft.com/office/officeart/2005/8/layout/orgChart1"/>
    <dgm:cxn modelId="{F5CB5FF6-25D3-5442-A78A-D06FA7DD81E3}" type="presOf" srcId="{3A73CBCE-30C6-4D47-B937-0CF1269634D4}" destId="{A75DF1F8-1668-B641-9827-F6EAAE9376C9}" srcOrd="0" destOrd="0" presId="urn:microsoft.com/office/officeart/2005/8/layout/orgChart1"/>
    <dgm:cxn modelId="{C26FF4F6-8109-704C-8F62-8259DFF3C131}" type="presOf" srcId="{972338A6-A160-8B48-A2BB-3EE11086F10D}" destId="{C631A705-3F97-4942-B1B0-A82EB236F9B7}" srcOrd="0" destOrd="0" presId="urn:microsoft.com/office/officeart/2005/8/layout/orgChart1"/>
    <dgm:cxn modelId="{E19521F9-C707-0F49-BF64-FB3EE72631C9}" type="presOf" srcId="{FB252DB5-8A90-6B49-B86B-8AC2F971C92F}" destId="{A45A3538-C514-DC40-AF96-2DE3363A4027}" srcOrd="0" destOrd="0" presId="urn:microsoft.com/office/officeart/2005/8/layout/orgChart1"/>
    <dgm:cxn modelId="{EEB681FB-FFC0-744C-8218-C9721A40BCCF}" srcId="{BA1B4EBC-1A7A-4749-94B4-D3258F502BB3}" destId="{558C6D41-6E79-D14F-A852-225749B14A2A}" srcOrd="1" destOrd="0" parTransId="{8F95F173-CDCE-0847-A82E-5B5C9DC03BF5}" sibTransId="{FAD84D5F-0ECC-2F45-9B17-BB93E3F5CC42}"/>
    <dgm:cxn modelId="{637CC5FB-EBB4-1A49-A78F-42629E98D6FA}" type="presOf" srcId="{D1D4E052-5608-2542-8B32-4040117ED10A}" destId="{3BFC37E4-1A77-CF4A-AEFF-A1E3E84C3B0F}" srcOrd="1" destOrd="0" presId="urn:microsoft.com/office/officeart/2005/8/layout/orgChart1"/>
    <dgm:cxn modelId="{239C5890-A15F-3840-AF7B-261C851AFE20}" type="presParOf" srcId="{4BB95E14-EAA1-5944-8033-ED1134EC9B80}" destId="{9334E3E0-364E-EE48-915F-A6DFBA5FB840}" srcOrd="0" destOrd="0" presId="urn:microsoft.com/office/officeart/2005/8/layout/orgChart1"/>
    <dgm:cxn modelId="{50C5756A-5A42-1145-A478-3CDAC4E6D1C9}" type="presParOf" srcId="{9334E3E0-364E-EE48-915F-A6DFBA5FB840}" destId="{BCD6DDBB-8521-2042-B6BC-856C85F834E9}" srcOrd="0" destOrd="0" presId="urn:microsoft.com/office/officeart/2005/8/layout/orgChart1"/>
    <dgm:cxn modelId="{A7ABC724-675E-2D4A-8509-F465659FD4E8}" type="presParOf" srcId="{BCD6DDBB-8521-2042-B6BC-856C85F834E9}" destId="{04FEBE4E-1C49-E047-BAB0-4AE2B717FCC3}" srcOrd="0" destOrd="0" presId="urn:microsoft.com/office/officeart/2005/8/layout/orgChart1"/>
    <dgm:cxn modelId="{EE4DBCB2-AB33-CF41-A80F-96998029337C}" type="presParOf" srcId="{BCD6DDBB-8521-2042-B6BC-856C85F834E9}" destId="{D70CE8FE-2CDE-F04F-B40A-8A0E319D3D5C}" srcOrd="1" destOrd="0" presId="urn:microsoft.com/office/officeart/2005/8/layout/orgChart1"/>
    <dgm:cxn modelId="{AA770836-0D8B-D247-B561-73E8A1071382}" type="presParOf" srcId="{9334E3E0-364E-EE48-915F-A6DFBA5FB840}" destId="{5FCBCA40-45A6-6545-A7AA-B631E28AD872}" srcOrd="1" destOrd="0" presId="urn:microsoft.com/office/officeart/2005/8/layout/orgChart1"/>
    <dgm:cxn modelId="{F633012D-8A6F-EF42-9B0D-22BF502C3D6E}" type="presParOf" srcId="{5FCBCA40-45A6-6545-A7AA-B631E28AD872}" destId="{9B4B8639-1493-1E4B-9B15-DC1F81A4DB5A}" srcOrd="0" destOrd="0" presId="urn:microsoft.com/office/officeart/2005/8/layout/orgChart1"/>
    <dgm:cxn modelId="{EB9C9D4F-30F2-3142-B3FF-99040B33DFD2}" type="presParOf" srcId="{5FCBCA40-45A6-6545-A7AA-B631E28AD872}" destId="{D30D1ECC-D37A-D249-B69A-065A73C598E9}" srcOrd="1" destOrd="0" presId="urn:microsoft.com/office/officeart/2005/8/layout/orgChart1"/>
    <dgm:cxn modelId="{7DFC3CC6-E407-3C43-8675-01691F8C0B99}" type="presParOf" srcId="{D30D1ECC-D37A-D249-B69A-065A73C598E9}" destId="{DFD8E4B1-62C6-1945-8A34-A9C1375F1426}" srcOrd="0" destOrd="0" presId="urn:microsoft.com/office/officeart/2005/8/layout/orgChart1"/>
    <dgm:cxn modelId="{8FA1009A-5076-5145-8D7E-67B0E297146F}" type="presParOf" srcId="{DFD8E4B1-62C6-1945-8A34-A9C1375F1426}" destId="{AC3380A8-1692-E842-9EAE-5A3C9EF7C865}" srcOrd="0" destOrd="0" presId="urn:microsoft.com/office/officeart/2005/8/layout/orgChart1"/>
    <dgm:cxn modelId="{5DC723CB-66AC-574F-9228-FCD635025C4E}" type="presParOf" srcId="{DFD8E4B1-62C6-1945-8A34-A9C1375F1426}" destId="{9F5D239E-8EA3-124F-8560-8BE98E1B1AF9}" srcOrd="1" destOrd="0" presId="urn:microsoft.com/office/officeart/2005/8/layout/orgChart1"/>
    <dgm:cxn modelId="{403C4FCA-9400-9B4A-AAD6-D3127BBC2517}" type="presParOf" srcId="{D30D1ECC-D37A-D249-B69A-065A73C598E9}" destId="{C8F2A678-A74C-984C-9403-01A59862D542}" srcOrd="1" destOrd="0" presId="urn:microsoft.com/office/officeart/2005/8/layout/orgChart1"/>
    <dgm:cxn modelId="{D0B158EF-D634-9449-9F17-2AAFFAD82D26}" type="presParOf" srcId="{C8F2A678-A74C-984C-9403-01A59862D542}" destId="{864F1196-382A-5C4B-8483-EF3DF887E6D2}" srcOrd="0" destOrd="0" presId="urn:microsoft.com/office/officeart/2005/8/layout/orgChart1"/>
    <dgm:cxn modelId="{15A33527-3191-C44F-8D7F-0A146BDBC33E}" type="presParOf" srcId="{C8F2A678-A74C-984C-9403-01A59862D542}" destId="{C017FB13-E1C5-1545-A0FB-5636E9F49A01}" srcOrd="1" destOrd="0" presId="urn:microsoft.com/office/officeart/2005/8/layout/orgChart1"/>
    <dgm:cxn modelId="{84CB7C9D-02FC-9F4C-B4E9-56A99B8DF836}" type="presParOf" srcId="{C017FB13-E1C5-1545-A0FB-5636E9F49A01}" destId="{9F2A73AA-7F37-004C-B771-5DDBDF5F8308}" srcOrd="0" destOrd="0" presId="urn:microsoft.com/office/officeart/2005/8/layout/orgChart1"/>
    <dgm:cxn modelId="{D13B5CDE-52BD-0940-8E33-C1BCFF9EA907}" type="presParOf" srcId="{9F2A73AA-7F37-004C-B771-5DDBDF5F8308}" destId="{D6C796A7-E725-C642-ADAA-E59576065443}" srcOrd="0" destOrd="0" presId="urn:microsoft.com/office/officeart/2005/8/layout/orgChart1"/>
    <dgm:cxn modelId="{E4B80205-1178-2D40-8520-4022A2F1B771}" type="presParOf" srcId="{9F2A73AA-7F37-004C-B771-5DDBDF5F8308}" destId="{7AAEA43C-798C-8B4D-A453-913525EF13B5}" srcOrd="1" destOrd="0" presId="urn:microsoft.com/office/officeart/2005/8/layout/orgChart1"/>
    <dgm:cxn modelId="{DA3DEE45-09A8-134A-A2F9-F5A30DE21D58}" type="presParOf" srcId="{C017FB13-E1C5-1545-A0FB-5636E9F49A01}" destId="{B8DA8827-A1E1-114B-83C5-743DAFB4168D}" srcOrd="1" destOrd="0" presId="urn:microsoft.com/office/officeart/2005/8/layout/orgChart1"/>
    <dgm:cxn modelId="{7A69D700-F2AE-044D-8323-25952652A749}" type="presParOf" srcId="{C017FB13-E1C5-1545-A0FB-5636E9F49A01}" destId="{97B69941-E25D-444D-8D39-B8FE1D29A6A9}" srcOrd="2" destOrd="0" presId="urn:microsoft.com/office/officeart/2005/8/layout/orgChart1"/>
    <dgm:cxn modelId="{A83938A8-D213-D546-9D8C-151D2CEEF634}" type="presParOf" srcId="{C8F2A678-A74C-984C-9403-01A59862D542}" destId="{8C6CA93C-2073-2D41-BB9E-9A69B8F7B63B}" srcOrd="2" destOrd="0" presId="urn:microsoft.com/office/officeart/2005/8/layout/orgChart1"/>
    <dgm:cxn modelId="{6F36CD99-4C03-224B-8C02-064DDCFC228F}" type="presParOf" srcId="{C8F2A678-A74C-984C-9403-01A59862D542}" destId="{5D461910-3DF5-3643-BF05-744BA3001700}" srcOrd="3" destOrd="0" presId="urn:microsoft.com/office/officeart/2005/8/layout/orgChart1"/>
    <dgm:cxn modelId="{A875477C-188D-E540-B072-002517988448}" type="presParOf" srcId="{5D461910-3DF5-3643-BF05-744BA3001700}" destId="{9B12D563-3BB7-1344-95E9-1EFFD2E39C86}" srcOrd="0" destOrd="0" presId="urn:microsoft.com/office/officeart/2005/8/layout/orgChart1"/>
    <dgm:cxn modelId="{F4E11E85-B5B0-6A41-8974-5FF970F00936}" type="presParOf" srcId="{9B12D563-3BB7-1344-95E9-1EFFD2E39C86}" destId="{95A7A48C-066B-CF43-8513-A5995ADFF5AB}" srcOrd="0" destOrd="0" presId="urn:microsoft.com/office/officeart/2005/8/layout/orgChart1"/>
    <dgm:cxn modelId="{6377266A-975F-384D-AB18-0BB7EB84E86F}" type="presParOf" srcId="{9B12D563-3BB7-1344-95E9-1EFFD2E39C86}" destId="{549BE07F-C7FE-C243-8335-26EACD15847A}" srcOrd="1" destOrd="0" presId="urn:microsoft.com/office/officeart/2005/8/layout/orgChart1"/>
    <dgm:cxn modelId="{8A9A4E4C-C0EC-984C-9592-115654663078}" type="presParOf" srcId="{5D461910-3DF5-3643-BF05-744BA3001700}" destId="{CB99DA27-ACC8-FC41-95F9-81ED94DA421C}" srcOrd="1" destOrd="0" presId="urn:microsoft.com/office/officeart/2005/8/layout/orgChart1"/>
    <dgm:cxn modelId="{090FE923-0E8F-904C-9B41-BC546264C620}" type="presParOf" srcId="{5D461910-3DF5-3643-BF05-744BA3001700}" destId="{2DBF67B5-475C-D648-A46A-0313222C1283}" srcOrd="2" destOrd="0" presId="urn:microsoft.com/office/officeart/2005/8/layout/orgChart1"/>
    <dgm:cxn modelId="{8257D9A3-3CF6-9C4F-8555-6D5B2EC52F8A}" type="presParOf" srcId="{C8F2A678-A74C-984C-9403-01A59862D542}" destId="{75EBB771-E79D-5049-A4F7-99AAA0557D58}" srcOrd="4" destOrd="0" presId="urn:microsoft.com/office/officeart/2005/8/layout/orgChart1"/>
    <dgm:cxn modelId="{23CDB28D-4C75-0F43-BF2B-9B74C42BF684}" type="presParOf" srcId="{C8F2A678-A74C-984C-9403-01A59862D542}" destId="{AA7F305B-7BD3-E649-BCE9-E0FF77514CDF}" srcOrd="5" destOrd="0" presId="urn:microsoft.com/office/officeart/2005/8/layout/orgChart1"/>
    <dgm:cxn modelId="{CFBFCD38-7C98-BF4F-9B45-E8F9BB31C696}" type="presParOf" srcId="{AA7F305B-7BD3-E649-BCE9-E0FF77514CDF}" destId="{C8B20D41-C6C5-3446-8E63-4ED062EE99AF}" srcOrd="0" destOrd="0" presId="urn:microsoft.com/office/officeart/2005/8/layout/orgChart1"/>
    <dgm:cxn modelId="{9B842D64-5E7A-FC40-AAA8-725CF5EECCD3}" type="presParOf" srcId="{C8B20D41-C6C5-3446-8E63-4ED062EE99AF}" destId="{EB8A4AF9-C348-D740-93AE-462C87A33732}" srcOrd="0" destOrd="0" presId="urn:microsoft.com/office/officeart/2005/8/layout/orgChart1"/>
    <dgm:cxn modelId="{04FCBB57-CACD-1243-A8E0-9A83D7FB377D}" type="presParOf" srcId="{C8B20D41-C6C5-3446-8E63-4ED062EE99AF}" destId="{6A5FA8DF-5EDC-4C4E-80B4-52A7D7E7071D}" srcOrd="1" destOrd="0" presId="urn:microsoft.com/office/officeart/2005/8/layout/orgChart1"/>
    <dgm:cxn modelId="{34E89661-90BD-A34C-BB3E-7B5A72C99B60}" type="presParOf" srcId="{AA7F305B-7BD3-E649-BCE9-E0FF77514CDF}" destId="{B65370F3-0076-6446-A95B-5B61A0B4944C}" srcOrd="1" destOrd="0" presId="urn:microsoft.com/office/officeart/2005/8/layout/orgChart1"/>
    <dgm:cxn modelId="{B7FD756B-8B92-8A47-BB50-36CF29D0D7DA}" type="presParOf" srcId="{AA7F305B-7BD3-E649-BCE9-E0FF77514CDF}" destId="{CAFE6DC3-D3D8-8144-99CB-A3F1BB225430}" srcOrd="2" destOrd="0" presId="urn:microsoft.com/office/officeart/2005/8/layout/orgChart1"/>
    <dgm:cxn modelId="{52202275-CFD2-B241-9BD7-4029F4446535}" type="presParOf" srcId="{D30D1ECC-D37A-D249-B69A-065A73C598E9}" destId="{1705F3BC-9E04-7049-9808-628BB854FBBA}" srcOrd="2" destOrd="0" presId="urn:microsoft.com/office/officeart/2005/8/layout/orgChart1"/>
    <dgm:cxn modelId="{06059FC2-6EBA-5A4E-9122-66A949ACFDCA}" type="presParOf" srcId="{5FCBCA40-45A6-6545-A7AA-B631E28AD872}" destId="{45F666D6-5E1E-9F4C-9DD3-556DF188B24C}" srcOrd="2" destOrd="0" presId="urn:microsoft.com/office/officeart/2005/8/layout/orgChart1"/>
    <dgm:cxn modelId="{10F0AA87-DCA7-8949-9B79-FBFBA80EF9FF}" type="presParOf" srcId="{5FCBCA40-45A6-6545-A7AA-B631E28AD872}" destId="{2A6A42B5-C2EB-DC4C-9915-AF0BBBB056CA}" srcOrd="3" destOrd="0" presId="urn:microsoft.com/office/officeart/2005/8/layout/orgChart1"/>
    <dgm:cxn modelId="{CD1250CC-B6AF-EB49-955B-92610CAFB18F}" type="presParOf" srcId="{2A6A42B5-C2EB-DC4C-9915-AF0BBBB056CA}" destId="{6ED4FE3A-0F31-FE4B-84F5-10A7554700EB}" srcOrd="0" destOrd="0" presId="urn:microsoft.com/office/officeart/2005/8/layout/orgChart1"/>
    <dgm:cxn modelId="{1AE8160E-0CD4-954C-8DFA-4B14CA1B7377}" type="presParOf" srcId="{6ED4FE3A-0F31-FE4B-84F5-10A7554700EB}" destId="{B35D4B17-201F-2B40-89D9-722AEBA3B985}" srcOrd="0" destOrd="0" presId="urn:microsoft.com/office/officeart/2005/8/layout/orgChart1"/>
    <dgm:cxn modelId="{AC89FA5C-AD79-DD48-B966-547B15AA3561}" type="presParOf" srcId="{6ED4FE3A-0F31-FE4B-84F5-10A7554700EB}" destId="{B1920CC7-A4F0-4045-9732-41392EFC72D7}" srcOrd="1" destOrd="0" presId="urn:microsoft.com/office/officeart/2005/8/layout/orgChart1"/>
    <dgm:cxn modelId="{491A4E8D-C997-A844-9DA3-8BFF71F1AE24}" type="presParOf" srcId="{2A6A42B5-C2EB-DC4C-9915-AF0BBBB056CA}" destId="{37897143-6EEC-7D4B-8C65-0B3F11B8C315}" srcOrd="1" destOrd="0" presId="urn:microsoft.com/office/officeart/2005/8/layout/orgChart1"/>
    <dgm:cxn modelId="{9B5ADDA5-49A0-ED4E-BE3B-A7D5BDC58634}" type="presParOf" srcId="{37897143-6EEC-7D4B-8C65-0B3F11B8C315}" destId="{2F338F92-D559-8E4F-BB42-E65B0FA0AE6F}" srcOrd="0" destOrd="0" presId="urn:microsoft.com/office/officeart/2005/8/layout/orgChart1"/>
    <dgm:cxn modelId="{2B1D4CF4-C855-B045-89C6-13691EF094DB}" type="presParOf" srcId="{37897143-6EEC-7D4B-8C65-0B3F11B8C315}" destId="{684432D3-3CEE-A440-B460-BAB7400EB69E}" srcOrd="1" destOrd="0" presId="urn:microsoft.com/office/officeart/2005/8/layout/orgChart1"/>
    <dgm:cxn modelId="{C52E0762-97AD-8842-96CF-017FBC3C0A56}" type="presParOf" srcId="{684432D3-3CEE-A440-B460-BAB7400EB69E}" destId="{2A64FF6D-5F46-DC4F-ACF5-7B1B7CF49216}" srcOrd="0" destOrd="0" presId="urn:microsoft.com/office/officeart/2005/8/layout/orgChart1"/>
    <dgm:cxn modelId="{2353FA4C-45FB-F24C-9D89-C4140320AA8F}" type="presParOf" srcId="{2A64FF6D-5F46-DC4F-ACF5-7B1B7CF49216}" destId="{C8242355-10E1-BA42-9647-157E8749570F}" srcOrd="0" destOrd="0" presId="urn:microsoft.com/office/officeart/2005/8/layout/orgChart1"/>
    <dgm:cxn modelId="{731EFD09-54FD-C14B-8BAA-7A365B1DEE79}" type="presParOf" srcId="{2A64FF6D-5F46-DC4F-ACF5-7B1B7CF49216}" destId="{C08B32E6-5A52-2A45-95BF-68DE3780701F}" srcOrd="1" destOrd="0" presId="urn:microsoft.com/office/officeart/2005/8/layout/orgChart1"/>
    <dgm:cxn modelId="{5396C487-2800-2F4B-9D9E-2D91A529762A}" type="presParOf" srcId="{684432D3-3CEE-A440-B460-BAB7400EB69E}" destId="{B788FF35-F852-8749-B052-DC9F740139A3}" srcOrd="1" destOrd="0" presId="urn:microsoft.com/office/officeart/2005/8/layout/orgChart1"/>
    <dgm:cxn modelId="{F42126F8-18BF-0047-95AA-2A904DC1A8E4}" type="presParOf" srcId="{684432D3-3CEE-A440-B460-BAB7400EB69E}" destId="{F0C44C74-A6C4-E64E-A999-4517E5A830E0}" srcOrd="2" destOrd="0" presId="urn:microsoft.com/office/officeart/2005/8/layout/orgChart1"/>
    <dgm:cxn modelId="{7B5C40CD-2094-0F46-A848-C0D280C756C0}" type="presParOf" srcId="{37897143-6EEC-7D4B-8C65-0B3F11B8C315}" destId="{AADC2A45-49A4-F549-AA06-32D8C10EF13B}" srcOrd="2" destOrd="0" presId="urn:microsoft.com/office/officeart/2005/8/layout/orgChart1"/>
    <dgm:cxn modelId="{ADB53F49-9667-EA44-A423-6D8BDCB95077}" type="presParOf" srcId="{37897143-6EEC-7D4B-8C65-0B3F11B8C315}" destId="{A1F0CF77-53AA-DD45-953A-3652AE9D3BC4}" srcOrd="3" destOrd="0" presId="urn:microsoft.com/office/officeart/2005/8/layout/orgChart1"/>
    <dgm:cxn modelId="{17BD55DD-4C5D-924E-B036-93EA5C5AE764}" type="presParOf" srcId="{A1F0CF77-53AA-DD45-953A-3652AE9D3BC4}" destId="{5E966F5B-3188-1F4C-9276-AA54F6669A3F}" srcOrd="0" destOrd="0" presId="urn:microsoft.com/office/officeart/2005/8/layout/orgChart1"/>
    <dgm:cxn modelId="{BC1FCC99-DCAD-4040-ADD0-200388093841}" type="presParOf" srcId="{5E966F5B-3188-1F4C-9276-AA54F6669A3F}" destId="{6E8FA9BE-829C-3C48-B708-847B3A11EC43}" srcOrd="0" destOrd="0" presId="urn:microsoft.com/office/officeart/2005/8/layout/orgChart1"/>
    <dgm:cxn modelId="{3C7A76EE-717D-734D-9D3F-A574F7289738}" type="presParOf" srcId="{5E966F5B-3188-1F4C-9276-AA54F6669A3F}" destId="{4181F5B2-C84A-2E48-8B49-661B9059B226}" srcOrd="1" destOrd="0" presId="urn:microsoft.com/office/officeart/2005/8/layout/orgChart1"/>
    <dgm:cxn modelId="{0BFA7418-ECA0-7844-81AF-5831F175B8AD}" type="presParOf" srcId="{A1F0CF77-53AA-DD45-953A-3652AE9D3BC4}" destId="{1227C3B9-5479-D34D-B877-D4F5E0428A1E}" srcOrd="1" destOrd="0" presId="urn:microsoft.com/office/officeart/2005/8/layout/orgChart1"/>
    <dgm:cxn modelId="{EF7685A8-4C8F-524A-A2AA-F3B343CB5C0A}" type="presParOf" srcId="{A1F0CF77-53AA-DD45-953A-3652AE9D3BC4}" destId="{B349DE3F-7DE4-BA49-B626-1AD3BC7D481A}" srcOrd="2" destOrd="0" presId="urn:microsoft.com/office/officeart/2005/8/layout/orgChart1"/>
    <dgm:cxn modelId="{A2B2F6CA-D3AD-FF41-A50A-39AAD390DA4B}" type="presParOf" srcId="{2A6A42B5-C2EB-DC4C-9915-AF0BBBB056CA}" destId="{C768AA97-82C0-DB44-BD7C-55DE03A262B6}" srcOrd="2" destOrd="0" presId="urn:microsoft.com/office/officeart/2005/8/layout/orgChart1"/>
    <dgm:cxn modelId="{1EAE64E2-2E05-D243-88FB-D05F35E10546}" type="presParOf" srcId="{5FCBCA40-45A6-6545-A7AA-B631E28AD872}" destId="{CA8CDEEB-3627-6145-A4F2-64F4159E0308}" srcOrd="4" destOrd="0" presId="urn:microsoft.com/office/officeart/2005/8/layout/orgChart1"/>
    <dgm:cxn modelId="{FCA27A0F-20BA-B64D-8E42-509BF94D1DDF}" type="presParOf" srcId="{5FCBCA40-45A6-6545-A7AA-B631E28AD872}" destId="{E1B05E9E-E12B-D14E-A790-C1021D52B3FD}" srcOrd="5" destOrd="0" presId="urn:microsoft.com/office/officeart/2005/8/layout/orgChart1"/>
    <dgm:cxn modelId="{0E113487-07EC-8A4B-A8AF-58E236A4C4C2}" type="presParOf" srcId="{E1B05E9E-E12B-D14E-A790-C1021D52B3FD}" destId="{F7D5B1C8-C702-5C4F-83DF-997473ADFD58}" srcOrd="0" destOrd="0" presId="urn:microsoft.com/office/officeart/2005/8/layout/orgChart1"/>
    <dgm:cxn modelId="{844A1669-7CE2-334A-84D7-3B0F029E00AE}" type="presParOf" srcId="{F7D5B1C8-C702-5C4F-83DF-997473ADFD58}" destId="{D0DA0F82-7FF3-9E4E-9227-F17443839A84}" srcOrd="0" destOrd="0" presId="urn:microsoft.com/office/officeart/2005/8/layout/orgChart1"/>
    <dgm:cxn modelId="{F6AE86FE-F131-064C-920F-9205A7F33E8F}" type="presParOf" srcId="{F7D5B1C8-C702-5C4F-83DF-997473ADFD58}" destId="{3BFC37E4-1A77-CF4A-AEFF-A1E3E84C3B0F}" srcOrd="1" destOrd="0" presId="urn:microsoft.com/office/officeart/2005/8/layout/orgChart1"/>
    <dgm:cxn modelId="{E0EA8718-2386-6C4D-BF49-1FA8321796AD}" type="presParOf" srcId="{E1B05E9E-E12B-D14E-A790-C1021D52B3FD}" destId="{68A729E0-DBF9-EA49-9C56-B3D11B19D071}" srcOrd="1" destOrd="0" presId="urn:microsoft.com/office/officeart/2005/8/layout/orgChart1"/>
    <dgm:cxn modelId="{01D5C570-8FBA-D24A-A0AD-F7CAB701BC7D}" type="presParOf" srcId="{68A729E0-DBF9-EA49-9C56-B3D11B19D071}" destId="{A75DF1F8-1668-B641-9827-F6EAAE9376C9}" srcOrd="0" destOrd="0" presId="urn:microsoft.com/office/officeart/2005/8/layout/orgChart1"/>
    <dgm:cxn modelId="{90D8F584-7FD6-F24C-906B-305A7EB7ED0C}" type="presParOf" srcId="{68A729E0-DBF9-EA49-9C56-B3D11B19D071}" destId="{67D97B88-5380-244C-9F13-19B572CDB5C5}" srcOrd="1" destOrd="0" presId="urn:microsoft.com/office/officeart/2005/8/layout/orgChart1"/>
    <dgm:cxn modelId="{CE9CFEB7-C165-E348-B5CD-1AFC7787F915}" type="presParOf" srcId="{67D97B88-5380-244C-9F13-19B572CDB5C5}" destId="{42BC914A-290C-844D-BE06-02803E355D86}" srcOrd="0" destOrd="0" presId="urn:microsoft.com/office/officeart/2005/8/layout/orgChart1"/>
    <dgm:cxn modelId="{55A65BF2-042D-2C4F-B737-3C7068A40C99}" type="presParOf" srcId="{42BC914A-290C-844D-BE06-02803E355D86}" destId="{A45A3538-C514-DC40-AF96-2DE3363A4027}" srcOrd="0" destOrd="0" presId="urn:microsoft.com/office/officeart/2005/8/layout/orgChart1"/>
    <dgm:cxn modelId="{E3340084-93E8-E743-A0E7-6ADC03A0D608}" type="presParOf" srcId="{42BC914A-290C-844D-BE06-02803E355D86}" destId="{91328A66-CFFB-ED4A-A637-89C93D59FDCB}" srcOrd="1" destOrd="0" presId="urn:microsoft.com/office/officeart/2005/8/layout/orgChart1"/>
    <dgm:cxn modelId="{6C3F23D1-D141-9741-9CE9-EEB6279CB17F}" type="presParOf" srcId="{67D97B88-5380-244C-9F13-19B572CDB5C5}" destId="{E0FF5E22-0713-564C-B7BC-1DD2854C7BA3}" srcOrd="1" destOrd="0" presId="urn:microsoft.com/office/officeart/2005/8/layout/orgChart1"/>
    <dgm:cxn modelId="{E762EDBD-870A-A845-8E58-613A49ABB89E}" type="presParOf" srcId="{67D97B88-5380-244C-9F13-19B572CDB5C5}" destId="{E8D42860-832A-0E44-9A82-2774BBA19C81}" srcOrd="2" destOrd="0" presId="urn:microsoft.com/office/officeart/2005/8/layout/orgChart1"/>
    <dgm:cxn modelId="{CD16AEE5-3D53-564E-9776-70D25D63F0C6}" type="presParOf" srcId="{68A729E0-DBF9-EA49-9C56-B3D11B19D071}" destId="{EFDCF40D-9444-B04C-9E33-7C55D3816D37}" srcOrd="2" destOrd="0" presId="urn:microsoft.com/office/officeart/2005/8/layout/orgChart1"/>
    <dgm:cxn modelId="{F1CB433F-95CF-B240-AA42-DDE747187497}" type="presParOf" srcId="{68A729E0-DBF9-EA49-9C56-B3D11B19D071}" destId="{B7519370-6DF5-0844-9724-707C5E3265D2}" srcOrd="3" destOrd="0" presId="urn:microsoft.com/office/officeart/2005/8/layout/orgChart1"/>
    <dgm:cxn modelId="{7D3F00B8-C153-454F-A06B-1AD0E6EFBA36}" type="presParOf" srcId="{B7519370-6DF5-0844-9724-707C5E3265D2}" destId="{0529BDF5-31D1-D443-9FBA-B24C0206934E}" srcOrd="0" destOrd="0" presId="urn:microsoft.com/office/officeart/2005/8/layout/orgChart1"/>
    <dgm:cxn modelId="{500410E0-382F-0D4F-A454-1C790E20260D}" type="presParOf" srcId="{0529BDF5-31D1-D443-9FBA-B24C0206934E}" destId="{75748F4C-B427-1F45-A71B-28705F097B40}" srcOrd="0" destOrd="0" presId="urn:microsoft.com/office/officeart/2005/8/layout/orgChart1"/>
    <dgm:cxn modelId="{211867EB-FECC-094E-B126-4FC483830C88}" type="presParOf" srcId="{0529BDF5-31D1-D443-9FBA-B24C0206934E}" destId="{8B4CDA3A-A22F-8A44-A135-20B1DA66CD3C}" srcOrd="1" destOrd="0" presId="urn:microsoft.com/office/officeart/2005/8/layout/orgChart1"/>
    <dgm:cxn modelId="{6F65CF2F-2439-7744-9141-52059E7F80DF}" type="presParOf" srcId="{B7519370-6DF5-0844-9724-707C5E3265D2}" destId="{52265A44-891E-C74E-8EEE-88E9EFB2CEF0}" srcOrd="1" destOrd="0" presId="urn:microsoft.com/office/officeart/2005/8/layout/orgChart1"/>
    <dgm:cxn modelId="{5C229E9F-88FF-B247-A358-3A4FABA60D3B}" type="presParOf" srcId="{B7519370-6DF5-0844-9724-707C5E3265D2}" destId="{51A67FD3-814E-0A43-A4A6-64E7092FF4D0}" srcOrd="2" destOrd="0" presId="urn:microsoft.com/office/officeart/2005/8/layout/orgChart1"/>
    <dgm:cxn modelId="{E23EE5CE-7EDB-694F-BFB4-1F22A79B9AE9}" type="presParOf" srcId="{68A729E0-DBF9-EA49-9C56-B3D11B19D071}" destId="{28620A5B-D22F-7740-990C-601A59BD3FC2}" srcOrd="4" destOrd="0" presId="urn:microsoft.com/office/officeart/2005/8/layout/orgChart1"/>
    <dgm:cxn modelId="{B8E1F215-7F02-E94A-AF54-225ECB56B51D}" type="presParOf" srcId="{68A729E0-DBF9-EA49-9C56-B3D11B19D071}" destId="{10DFF370-31A2-384A-A9D2-8B2F7D675FC6}" srcOrd="5" destOrd="0" presId="urn:microsoft.com/office/officeart/2005/8/layout/orgChart1"/>
    <dgm:cxn modelId="{A559685F-AE78-BC4F-929A-C417B05AED9B}" type="presParOf" srcId="{10DFF370-31A2-384A-A9D2-8B2F7D675FC6}" destId="{20EE0348-FD2F-FB4E-901F-6B3D5BF2F5A1}" srcOrd="0" destOrd="0" presId="urn:microsoft.com/office/officeart/2005/8/layout/orgChart1"/>
    <dgm:cxn modelId="{47815C66-1478-6B4F-BECF-4FAA3421E941}" type="presParOf" srcId="{20EE0348-FD2F-FB4E-901F-6B3D5BF2F5A1}" destId="{1063F0EF-65B5-5C4E-832E-DE5A5F0BAE60}" srcOrd="0" destOrd="0" presId="urn:microsoft.com/office/officeart/2005/8/layout/orgChart1"/>
    <dgm:cxn modelId="{07AF46DE-3227-3542-82F9-7920CD910283}" type="presParOf" srcId="{20EE0348-FD2F-FB4E-901F-6B3D5BF2F5A1}" destId="{B1A98902-C4A6-8647-AF96-CDCC60852F5B}" srcOrd="1" destOrd="0" presId="urn:microsoft.com/office/officeart/2005/8/layout/orgChart1"/>
    <dgm:cxn modelId="{E03A66F1-9BB9-8E45-B3E0-771C4E7171C6}" type="presParOf" srcId="{10DFF370-31A2-384A-A9D2-8B2F7D675FC6}" destId="{2AB351A7-5A88-554D-94CD-D538C63C8A31}" srcOrd="1" destOrd="0" presId="urn:microsoft.com/office/officeart/2005/8/layout/orgChart1"/>
    <dgm:cxn modelId="{A02B7199-FC90-1F4C-A0B7-77696DA1921A}" type="presParOf" srcId="{10DFF370-31A2-384A-A9D2-8B2F7D675FC6}" destId="{C0FE3CBC-C3EC-3844-8F7E-6EF18FD3F241}" srcOrd="2" destOrd="0" presId="urn:microsoft.com/office/officeart/2005/8/layout/orgChart1"/>
    <dgm:cxn modelId="{7FE0D522-F3D4-2B46-BEC1-C9AD5C22561B}" type="presParOf" srcId="{68A729E0-DBF9-EA49-9C56-B3D11B19D071}" destId="{74AAAAB1-2DD8-2C46-BB1A-31D30A7C3677}" srcOrd="6" destOrd="0" presId="urn:microsoft.com/office/officeart/2005/8/layout/orgChart1"/>
    <dgm:cxn modelId="{3720921C-1CE0-7F46-8854-DDD748576F8F}" type="presParOf" srcId="{68A729E0-DBF9-EA49-9C56-B3D11B19D071}" destId="{15A0DE64-E87A-D843-8563-9DE8065C37A0}" srcOrd="7" destOrd="0" presId="urn:microsoft.com/office/officeart/2005/8/layout/orgChart1"/>
    <dgm:cxn modelId="{DB6D1641-B774-FB44-AC60-4953FB3DB076}" type="presParOf" srcId="{15A0DE64-E87A-D843-8563-9DE8065C37A0}" destId="{A0739CFB-68EF-DF4D-9606-9674856E31DF}" srcOrd="0" destOrd="0" presId="urn:microsoft.com/office/officeart/2005/8/layout/orgChart1"/>
    <dgm:cxn modelId="{E79DA9CC-E664-F642-A581-C9A15057AF00}" type="presParOf" srcId="{A0739CFB-68EF-DF4D-9606-9674856E31DF}" destId="{56145062-2585-E548-B457-18CEEA861099}" srcOrd="0" destOrd="0" presId="urn:microsoft.com/office/officeart/2005/8/layout/orgChart1"/>
    <dgm:cxn modelId="{FEC73605-0B8C-AC40-A96E-3C873510C73E}" type="presParOf" srcId="{A0739CFB-68EF-DF4D-9606-9674856E31DF}" destId="{9DC3DCAC-6B5A-AE41-8EBF-A0D7A5A50C71}" srcOrd="1" destOrd="0" presId="urn:microsoft.com/office/officeart/2005/8/layout/orgChart1"/>
    <dgm:cxn modelId="{F791FFA5-4ABA-8B41-A5E6-E02B3F83BBE7}" type="presParOf" srcId="{15A0DE64-E87A-D843-8563-9DE8065C37A0}" destId="{D6157A78-DD7C-3D47-8FA0-F04DEBFCAEF8}" srcOrd="1" destOrd="0" presId="urn:microsoft.com/office/officeart/2005/8/layout/orgChart1"/>
    <dgm:cxn modelId="{56FDF7EA-8F2E-1A4C-90BA-E32BA5424340}" type="presParOf" srcId="{15A0DE64-E87A-D843-8563-9DE8065C37A0}" destId="{EA9A6B9C-1936-1648-BF77-EE689AB3A029}" srcOrd="2" destOrd="0" presId="urn:microsoft.com/office/officeart/2005/8/layout/orgChart1"/>
    <dgm:cxn modelId="{E2DC2D26-6944-454B-B383-2605189147D8}" type="presParOf" srcId="{E1B05E9E-E12B-D14E-A790-C1021D52B3FD}" destId="{1090D0AA-1C2C-E140-BB77-F43BC3F0122B}" srcOrd="2" destOrd="0" presId="urn:microsoft.com/office/officeart/2005/8/layout/orgChart1"/>
    <dgm:cxn modelId="{AA17FC98-FB46-D244-BB38-0048766162AE}" type="presParOf" srcId="{5FCBCA40-45A6-6545-A7AA-B631E28AD872}" destId="{0529C40E-5553-474D-81D0-EB770FA31009}" srcOrd="6" destOrd="0" presId="urn:microsoft.com/office/officeart/2005/8/layout/orgChart1"/>
    <dgm:cxn modelId="{0951B056-48D8-6A40-8A9C-1AE458D64936}" type="presParOf" srcId="{5FCBCA40-45A6-6545-A7AA-B631E28AD872}" destId="{A4869076-A1A9-F043-8ACD-E5CA5B7F9984}" srcOrd="7" destOrd="0" presId="urn:microsoft.com/office/officeart/2005/8/layout/orgChart1"/>
    <dgm:cxn modelId="{B91BAB38-04AA-0B4D-8A91-F1326E8655C9}" type="presParOf" srcId="{A4869076-A1A9-F043-8ACD-E5CA5B7F9984}" destId="{E7A1F971-4FC9-3D4B-9050-C19E0A126F29}" srcOrd="0" destOrd="0" presId="urn:microsoft.com/office/officeart/2005/8/layout/orgChart1"/>
    <dgm:cxn modelId="{F29B5409-72F8-F941-8630-751257C0C8D9}" type="presParOf" srcId="{E7A1F971-4FC9-3D4B-9050-C19E0A126F29}" destId="{14C38423-4B18-BE43-8031-4C50CBB34997}" srcOrd="0" destOrd="0" presId="urn:microsoft.com/office/officeart/2005/8/layout/orgChart1"/>
    <dgm:cxn modelId="{FE7020CC-9BC9-8747-9F9E-0D9100F7777B}" type="presParOf" srcId="{E7A1F971-4FC9-3D4B-9050-C19E0A126F29}" destId="{D2B7FFB9-AA4A-0A40-81A1-7E1D08633495}" srcOrd="1" destOrd="0" presId="urn:microsoft.com/office/officeart/2005/8/layout/orgChart1"/>
    <dgm:cxn modelId="{851FCFA5-BA5E-8440-90FA-EB4F732E5DAF}" type="presParOf" srcId="{A4869076-A1A9-F043-8ACD-E5CA5B7F9984}" destId="{BA1AABAD-24BA-7B4E-9570-F214BBAC96CA}" srcOrd="1" destOrd="0" presId="urn:microsoft.com/office/officeart/2005/8/layout/orgChart1"/>
    <dgm:cxn modelId="{4D9A38A8-F4C9-724A-B8EA-6AA59154BDA2}" type="presParOf" srcId="{BA1AABAD-24BA-7B4E-9570-F214BBAC96CA}" destId="{66A0C163-0ACF-3C47-94F4-23B2DA13F3A9}" srcOrd="0" destOrd="0" presId="urn:microsoft.com/office/officeart/2005/8/layout/orgChart1"/>
    <dgm:cxn modelId="{EE410EA4-2856-5048-B56F-140487F22D2A}" type="presParOf" srcId="{BA1AABAD-24BA-7B4E-9570-F214BBAC96CA}" destId="{423102BA-8665-B74B-B32A-C8E66C25D883}" srcOrd="1" destOrd="0" presId="urn:microsoft.com/office/officeart/2005/8/layout/orgChart1"/>
    <dgm:cxn modelId="{30A5583A-FD68-484D-A6B9-C6E0CCC84561}" type="presParOf" srcId="{423102BA-8665-B74B-B32A-C8E66C25D883}" destId="{C501B581-579E-D147-B962-D347D1BAE7A6}" srcOrd="0" destOrd="0" presId="urn:microsoft.com/office/officeart/2005/8/layout/orgChart1"/>
    <dgm:cxn modelId="{1A1D1BB0-F4D7-474F-8DFA-009997075188}" type="presParOf" srcId="{C501B581-579E-D147-B962-D347D1BAE7A6}" destId="{C9DBD6E7-6489-9E48-A415-2FD76B24F282}" srcOrd="0" destOrd="0" presId="urn:microsoft.com/office/officeart/2005/8/layout/orgChart1"/>
    <dgm:cxn modelId="{8C3726C9-BE41-E64D-9877-002A07EF05D3}" type="presParOf" srcId="{C501B581-579E-D147-B962-D347D1BAE7A6}" destId="{61D9FF55-20FD-FE4D-81A1-FC3CA47237DF}" srcOrd="1" destOrd="0" presId="urn:microsoft.com/office/officeart/2005/8/layout/orgChart1"/>
    <dgm:cxn modelId="{08892AC9-18F2-414E-B8BB-D39A218356FF}" type="presParOf" srcId="{423102BA-8665-B74B-B32A-C8E66C25D883}" destId="{4A653FCD-59DF-C248-A298-B29D5AFCD770}" srcOrd="1" destOrd="0" presId="urn:microsoft.com/office/officeart/2005/8/layout/orgChart1"/>
    <dgm:cxn modelId="{B85F7F63-037E-B34D-8233-66DE9C26F562}" type="presParOf" srcId="{423102BA-8665-B74B-B32A-C8E66C25D883}" destId="{AD6FEFB1-3881-394D-BB1B-0AE0D08BB58F}" srcOrd="2" destOrd="0" presId="urn:microsoft.com/office/officeart/2005/8/layout/orgChart1"/>
    <dgm:cxn modelId="{EE524194-60BB-E544-9AED-0988693CC816}" type="presParOf" srcId="{BA1AABAD-24BA-7B4E-9570-F214BBAC96CA}" destId="{C631A705-3F97-4942-B1B0-A82EB236F9B7}" srcOrd="2" destOrd="0" presId="urn:microsoft.com/office/officeart/2005/8/layout/orgChart1"/>
    <dgm:cxn modelId="{6D5FCE51-0701-2F4B-8311-119700DA9782}" type="presParOf" srcId="{BA1AABAD-24BA-7B4E-9570-F214BBAC96CA}" destId="{BB7FC17A-206B-6845-9D82-FB7EF85C6128}" srcOrd="3" destOrd="0" presId="urn:microsoft.com/office/officeart/2005/8/layout/orgChart1"/>
    <dgm:cxn modelId="{9855D852-BD37-C44D-AFDC-4838C863DB6F}" type="presParOf" srcId="{BB7FC17A-206B-6845-9D82-FB7EF85C6128}" destId="{FEA00884-88BB-4E4B-9361-E3C17A0E8C4C}" srcOrd="0" destOrd="0" presId="urn:microsoft.com/office/officeart/2005/8/layout/orgChart1"/>
    <dgm:cxn modelId="{4AC6D5CB-21BC-4A4F-B816-D363AAE3BBFA}" type="presParOf" srcId="{FEA00884-88BB-4E4B-9361-E3C17A0E8C4C}" destId="{6A12B5CB-8AC8-6B4C-87FD-679C99E119A3}" srcOrd="0" destOrd="0" presId="urn:microsoft.com/office/officeart/2005/8/layout/orgChart1"/>
    <dgm:cxn modelId="{A0AAD9B6-650A-FA4A-B3F7-67F0DDD24E48}" type="presParOf" srcId="{FEA00884-88BB-4E4B-9361-E3C17A0E8C4C}" destId="{142EDB37-2B6C-F643-AFE1-4F1D61E092B9}" srcOrd="1" destOrd="0" presId="urn:microsoft.com/office/officeart/2005/8/layout/orgChart1"/>
    <dgm:cxn modelId="{2ECEF431-65A3-AC4C-BFC2-EBB58809CCAB}" type="presParOf" srcId="{BB7FC17A-206B-6845-9D82-FB7EF85C6128}" destId="{EDBCC9C1-3248-084B-9CA3-A800726397A4}" srcOrd="1" destOrd="0" presId="urn:microsoft.com/office/officeart/2005/8/layout/orgChart1"/>
    <dgm:cxn modelId="{8B6025B5-AAD5-3741-B57C-C204E01955A7}" type="presParOf" srcId="{BB7FC17A-206B-6845-9D82-FB7EF85C6128}" destId="{4084886F-BAB4-5D4B-AAED-814A7E7ABF1A}" srcOrd="2" destOrd="0" presId="urn:microsoft.com/office/officeart/2005/8/layout/orgChart1"/>
    <dgm:cxn modelId="{2F64CA2F-7C21-6E49-8E35-916F08640549}" type="presParOf" srcId="{BA1AABAD-24BA-7B4E-9570-F214BBAC96CA}" destId="{D21DE5F1-1EEF-F744-97BB-C110F8D7F67C}" srcOrd="4" destOrd="0" presId="urn:microsoft.com/office/officeart/2005/8/layout/orgChart1"/>
    <dgm:cxn modelId="{0676BE34-3E7A-F24F-A51E-CF8DFBE4BD2B}" type="presParOf" srcId="{BA1AABAD-24BA-7B4E-9570-F214BBAC96CA}" destId="{9255888E-D327-204B-8C08-6E23B0601118}" srcOrd="5" destOrd="0" presId="urn:microsoft.com/office/officeart/2005/8/layout/orgChart1"/>
    <dgm:cxn modelId="{7DFE34F7-99B1-4946-8389-8C21D4AC38FE}" type="presParOf" srcId="{9255888E-D327-204B-8C08-6E23B0601118}" destId="{10286847-6321-5442-83E0-996558A9B488}" srcOrd="0" destOrd="0" presId="urn:microsoft.com/office/officeart/2005/8/layout/orgChart1"/>
    <dgm:cxn modelId="{A8C7EED9-FF76-9447-9971-12BE024B6F30}" type="presParOf" srcId="{10286847-6321-5442-83E0-996558A9B488}" destId="{8F6E868B-6EE0-1E43-8DD5-FAE5BD0E6E47}" srcOrd="0" destOrd="0" presId="urn:microsoft.com/office/officeart/2005/8/layout/orgChart1"/>
    <dgm:cxn modelId="{E5398182-54BA-9E42-997A-BC66F1DCA5AC}" type="presParOf" srcId="{10286847-6321-5442-83E0-996558A9B488}" destId="{372D7C00-95CD-3945-AB24-60DEEECD93FF}" srcOrd="1" destOrd="0" presId="urn:microsoft.com/office/officeart/2005/8/layout/orgChart1"/>
    <dgm:cxn modelId="{76FCDE43-D0ED-D844-8461-100714075707}" type="presParOf" srcId="{9255888E-D327-204B-8C08-6E23B0601118}" destId="{66E57B57-4AF4-CE46-98F3-2F7266F414D1}" srcOrd="1" destOrd="0" presId="urn:microsoft.com/office/officeart/2005/8/layout/orgChart1"/>
    <dgm:cxn modelId="{D9A611C3-6D91-5341-8DF7-2812721A21CC}" type="presParOf" srcId="{9255888E-D327-204B-8C08-6E23B0601118}" destId="{57AB714E-73F7-BA4E-8ADD-E4690348DF41}" srcOrd="2" destOrd="0" presId="urn:microsoft.com/office/officeart/2005/8/layout/orgChart1"/>
    <dgm:cxn modelId="{A75EE56B-0B27-CD4C-BE85-80DD7528394D}" type="presParOf" srcId="{A4869076-A1A9-F043-8ACD-E5CA5B7F9984}" destId="{71276927-7DD4-AB41-A969-A6110267991A}" srcOrd="2" destOrd="0" presId="urn:microsoft.com/office/officeart/2005/8/layout/orgChart1"/>
    <dgm:cxn modelId="{56FFD6C9-6518-D745-ABD0-519C9436B120}" type="presParOf" srcId="{5FCBCA40-45A6-6545-A7AA-B631E28AD872}" destId="{2958C4E7-07C3-0E45-8597-2644F027F641}" srcOrd="8" destOrd="0" presId="urn:microsoft.com/office/officeart/2005/8/layout/orgChart1"/>
    <dgm:cxn modelId="{B037223A-2228-F543-B1A2-95D19101A964}" type="presParOf" srcId="{5FCBCA40-45A6-6545-A7AA-B631E28AD872}" destId="{AD4696D4-F461-4645-A370-FDA8DBCA4A77}" srcOrd="9" destOrd="0" presId="urn:microsoft.com/office/officeart/2005/8/layout/orgChart1"/>
    <dgm:cxn modelId="{43FA4DED-631B-5B4E-A761-2835F8618DB5}" type="presParOf" srcId="{AD4696D4-F461-4645-A370-FDA8DBCA4A77}" destId="{C7362625-237E-1245-9B69-A6E4A13879D0}" srcOrd="0" destOrd="0" presId="urn:microsoft.com/office/officeart/2005/8/layout/orgChart1"/>
    <dgm:cxn modelId="{8A186764-E91C-8A4D-BC99-F1B441122142}" type="presParOf" srcId="{C7362625-237E-1245-9B69-A6E4A13879D0}" destId="{610387FA-C15F-CF47-B82D-C719AC091E32}" srcOrd="0" destOrd="0" presId="urn:microsoft.com/office/officeart/2005/8/layout/orgChart1"/>
    <dgm:cxn modelId="{0A8514F5-3026-D24F-AC87-A1C652E74D01}" type="presParOf" srcId="{C7362625-237E-1245-9B69-A6E4A13879D0}" destId="{757101E5-4A76-4443-B288-5B0F73E6FEBF}" srcOrd="1" destOrd="0" presId="urn:microsoft.com/office/officeart/2005/8/layout/orgChart1"/>
    <dgm:cxn modelId="{94B0BDB8-D9F6-DD42-8A6C-B6356D641C73}" type="presParOf" srcId="{AD4696D4-F461-4645-A370-FDA8DBCA4A77}" destId="{C76C2A91-EFD0-3D47-BFB3-E21555283ACA}" srcOrd="1" destOrd="0" presId="urn:microsoft.com/office/officeart/2005/8/layout/orgChart1"/>
    <dgm:cxn modelId="{20F8CDF4-70FC-2046-9354-F433E0F82AC2}" type="presParOf" srcId="{C76C2A91-EFD0-3D47-BFB3-E21555283ACA}" destId="{4584F8FD-E3DF-7E48-9D8A-1BECB501BD9A}" srcOrd="0" destOrd="0" presId="urn:microsoft.com/office/officeart/2005/8/layout/orgChart1"/>
    <dgm:cxn modelId="{9D665EDD-FD85-CA41-B661-5C95C24F89ED}" type="presParOf" srcId="{C76C2A91-EFD0-3D47-BFB3-E21555283ACA}" destId="{BD7818A3-699A-E44A-B941-52CD9A0B7F4F}" srcOrd="1" destOrd="0" presId="urn:microsoft.com/office/officeart/2005/8/layout/orgChart1"/>
    <dgm:cxn modelId="{EDDCBA84-C01D-FB40-A027-A4C670F7759C}" type="presParOf" srcId="{BD7818A3-699A-E44A-B941-52CD9A0B7F4F}" destId="{B67476AE-B11D-3E4C-9213-06807A4D5AE2}" srcOrd="0" destOrd="0" presId="urn:microsoft.com/office/officeart/2005/8/layout/orgChart1"/>
    <dgm:cxn modelId="{9EE99CAE-23C2-0E4B-9C3F-001810A68C2E}" type="presParOf" srcId="{B67476AE-B11D-3E4C-9213-06807A4D5AE2}" destId="{C42098C5-1874-9F4B-A670-D1F1630827D5}" srcOrd="0" destOrd="0" presId="urn:microsoft.com/office/officeart/2005/8/layout/orgChart1"/>
    <dgm:cxn modelId="{E7114AD2-48D0-444D-B65E-16882E066081}" type="presParOf" srcId="{B67476AE-B11D-3E4C-9213-06807A4D5AE2}" destId="{50FC94DF-0CD0-394D-B436-EA2DAA441251}" srcOrd="1" destOrd="0" presId="urn:microsoft.com/office/officeart/2005/8/layout/orgChart1"/>
    <dgm:cxn modelId="{368FC8F7-FC3D-8448-B189-1C8281924E7F}" type="presParOf" srcId="{BD7818A3-699A-E44A-B941-52CD9A0B7F4F}" destId="{9C15D252-994D-444A-BB1D-CF5AB68EFF23}" srcOrd="1" destOrd="0" presId="urn:microsoft.com/office/officeart/2005/8/layout/orgChart1"/>
    <dgm:cxn modelId="{F6818E0E-949B-3B47-B96E-E206FF68C15C}" type="presParOf" srcId="{BD7818A3-699A-E44A-B941-52CD9A0B7F4F}" destId="{9416649E-1AB1-B749-91F9-F1C6FF48D391}" srcOrd="2" destOrd="0" presId="urn:microsoft.com/office/officeart/2005/8/layout/orgChart1"/>
    <dgm:cxn modelId="{79E6232B-9B3B-D546-821F-F2C2ECAD158E}" type="presParOf" srcId="{C76C2A91-EFD0-3D47-BFB3-E21555283ACA}" destId="{ACE85292-7DC9-484F-A41C-9B47C3E276D2}" srcOrd="2" destOrd="0" presId="urn:microsoft.com/office/officeart/2005/8/layout/orgChart1"/>
    <dgm:cxn modelId="{C7288ECE-1A32-F64D-B09D-BEBEC39E7D7B}" type="presParOf" srcId="{C76C2A91-EFD0-3D47-BFB3-E21555283ACA}" destId="{991CE2F2-2121-5D4B-BA3F-52E4C305FE11}" srcOrd="3" destOrd="0" presId="urn:microsoft.com/office/officeart/2005/8/layout/orgChart1"/>
    <dgm:cxn modelId="{E1CACA57-4FB6-F642-BB3C-20174FA81296}" type="presParOf" srcId="{991CE2F2-2121-5D4B-BA3F-52E4C305FE11}" destId="{9C5E9A93-B13E-464D-81CF-CFE81C28C93B}" srcOrd="0" destOrd="0" presId="urn:microsoft.com/office/officeart/2005/8/layout/orgChart1"/>
    <dgm:cxn modelId="{B444E1B6-11A8-A94C-8DFA-02FD63B85400}" type="presParOf" srcId="{9C5E9A93-B13E-464D-81CF-CFE81C28C93B}" destId="{A65772B2-715F-7B4A-A3BA-BF3061C5BB7C}" srcOrd="0" destOrd="0" presId="urn:microsoft.com/office/officeart/2005/8/layout/orgChart1"/>
    <dgm:cxn modelId="{8DD1A94D-C360-C849-ABE6-3B04D8A58928}" type="presParOf" srcId="{9C5E9A93-B13E-464D-81CF-CFE81C28C93B}" destId="{5D0039E8-010C-7A4D-A5F2-A9F91C86F087}" srcOrd="1" destOrd="0" presId="urn:microsoft.com/office/officeart/2005/8/layout/orgChart1"/>
    <dgm:cxn modelId="{5D81F03A-569F-A24F-993D-15F3CF2FF0E7}" type="presParOf" srcId="{991CE2F2-2121-5D4B-BA3F-52E4C305FE11}" destId="{27A478DB-8EF1-2F42-A497-851CB603D2AE}" srcOrd="1" destOrd="0" presId="urn:microsoft.com/office/officeart/2005/8/layout/orgChart1"/>
    <dgm:cxn modelId="{F8DC0195-892E-0C42-8A8B-7F792AB41ED0}" type="presParOf" srcId="{991CE2F2-2121-5D4B-BA3F-52E4C305FE11}" destId="{48C47D8D-C95F-8941-9816-294A011E6FC3}" srcOrd="2" destOrd="0" presId="urn:microsoft.com/office/officeart/2005/8/layout/orgChart1"/>
    <dgm:cxn modelId="{C5D004BA-27E5-D947-8295-DA8A03DADDC6}" type="presParOf" srcId="{AD4696D4-F461-4645-A370-FDA8DBCA4A77}" destId="{F905C8F0-6BB6-F645-85A6-343F23888E63}" srcOrd="2" destOrd="0" presId="urn:microsoft.com/office/officeart/2005/8/layout/orgChart1"/>
    <dgm:cxn modelId="{984824A2-211F-8A40-8E5B-5826D7108C7F}" type="presParOf" srcId="{5FCBCA40-45A6-6545-A7AA-B631E28AD872}" destId="{4CEF56F1-506E-E24B-8F14-5B3E79D0F13E}" srcOrd="10" destOrd="0" presId="urn:microsoft.com/office/officeart/2005/8/layout/orgChart1"/>
    <dgm:cxn modelId="{D9FE4BF8-9FF8-0C4C-85A4-F6EE7F64D7B2}" type="presParOf" srcId="{5FCBCA40-45A6-6545-A7AA-B631E28AD872}" destId="{8EF35A91-2D9C-FC4C-ABF0-479B63C2D8ED}" srcOrd="11" destOrd="0" presId="urn:microsoft.com/office/officeart/2005/8/layout/orgChart1"/>
    <dgm:cxn modelId="{B8D5C660-C081-DB4A-894D-685D259A6F3B}" type="presParOf" srcId="{8EF35A91-2D9C-FC4C-ABF0-479B63C2D8ED}" destId="{D09F4DC0-04FE-4B47-9483-952DDFFC0A1E}" srcOrd="0" destOrd="0" presId="urn:microsoft.com/office/officeart/2005/8/layout/orgChart1"/>
    <dgm:cxn modelId="{FA54F1F8-7E1F-9A49-90CF-090548BB3B8B}" type="presParOf" srcId="{D09F4DC0-04FE-4B47-9483-952DDFFC0A1E}" destId="{341C6D1C-56ED-5F4C-AEA1-F0109FDAA0F3}" srcOrd="0" destOrd="0" presId="urn:microsoft.com/office/officeart/2005/8/layout/orgChart1"/>
    <dgm:cxn modelId="{3006BD74-EE75-604E-837D-16D0060C146B}" type="presParOf" srcId="{D09F4DC0-04FE-4B47-9483-952DDFFC0A1E}" destId="{417BCA35-D179-F645-A944-FDAC740C96B1}" srcOrd="1" destOrd="0" presId="urn:microsoft.com/office/officeart/2005/8/layout/orgChart1"/>
    <dgm:cxn modelId="{9035751A-36B1-E141-919E-BE1243D4E9C8}" type="presParOf" srcId="{8EF35A91-2D9C-FC4C-ABF0-479B63C2D8ED}" destId="{C25A0E0F-6B3E-094E-AF5F-47ADB34A70FE}" srcOrd="1" destOrd="0" presId="urn:microsoft.com/office/officeart/2005/8/layout/orgChart1"/>
    <dgm:cxn modelId="{F1EC6988-58E5-0E4F-8793-B3AB6F748E68}" type="presParOf" srcId="{C25A0E0F-6B3E-094E-AF5F-47ADB34A70FE}" destId="{5D3728DC-2F1C-6C4E-9851-64B8AE39CC14}" srcOrd="0" destOrd="0" presId="urn:microsoft.com/office/officeart/2005/8/layout/orgChart1"/>
    <dgm:cxn modelId="{ECBA3966-D7CA-7747-8B6B-15A5C5C6E4DE}" type="presParOf" srcId="{C25A0E0F-6B3E-094E-AF5F-47ADB34A70FE}" destId="{2DEA301F-9473-1246-999D-10EA07B57E52}" srcOrd="1" destOrd="0" presId="urn:microsoft.com/office/officeart/2005/8/layout/orgChart1"/>
    <dgm:cxn modelId="{6EF07E7F-D838-2142-834E-514A537B3CD7}" type="presParOf" srcId="{2DEA301F-9473-1246-999D-10EA07B57E52}" destId="{F24EE5DD-34B4-0041-B88C-5A1B9801AB80}" srcOrd="0" destOrd="0" presId="urn:microsoft.com/office/officeart/2005/8/layout/orgChart1"/>
    <dgm:cxn modelId="{CF5845F7-1F26-EE41-9B10-A3381DF36E4B}" type="presParOf" srcId="{F24EE5DD-34B4-0041-B88C-5A1B9801AB80}" destId="{B0695E78-4A94-FA43-A218-FE177008DDCA}" srcOrd="0" destOrd="0" presId="urn:microsoft.com/office/officeart/2005/8/layout/orgChart1"/>
    <dgm:cxn modelId="{752E92DA-86B4-FF48-92DF-E26C42561460}" type="presParOf" srcId="{F24EE5DD-34B4-0041-B88C-5A1B9801AB80}" destId="{2C6C1A5D-3346-B847-9B02-76076B1F6698}" srcOrd="1" destOrd="0" presId="urn:microsoft.com/office/officeart/2005/8/layout/orgChart1"/>
    <dgm:cxn modelId="{FBEFE43B-79A3-C44D-BE16-761D348FFDD4}" type="presParOf" srcId="{2DEA301F-9473-1246-999D-10EA07B57E52}" destId="{2B19AE14-4F83-B240-B0AF-A26181832890}" srcOrd="1" destOrd="0" presId="urn:microsoft.com/office/officeart/2005/8/layout/orgChart1"/>
    <dgm:cxn modelId="{47E12346-0DAE-3949-A974-D54DD2C1E387}" type="presParOf" srcId="{2DEA301F-9473-1246-999D-10EA07B57E52}" destId="{091AB7A9-6DFC-FB4D-82C9-82979C21428C}" srcOrd="2" destOrd="0" presId="urn:microsoft.com/office/officeart/2005/8/layout/orgChart1"/>
    <dgm:cxn modelId="{F143D3EB-5874-BF41-85AA-CC73B01DE400}" type="presParOf" srcId="{C25A0E0F-6B3E-094E-AF5F-47ADB34A70FE}" destId="{335B44D3-B72F-FF42-914E-86D781530227}" srcOrd="2" destOrd="0" presId="urn:microsoft.com/office/officeart/2005/8/layout/orgChart1"/>
    <dgm:cxn modelId="{030A6467-DF66-1447-B04E-DC4B4691B88C}" type="presParOf" srcId="{C25A0E0F-6B3E-094E-AF5F-47ADB34A70FE}" destId="{B192B734-392B-A741-AE7C-21B663BA5996}" srcOrd="3" destOrd="0" presId="urn:microsoft.com/office/officeart/2005/8/layout/orgChart1"/>
    <dgm:cxn modelId="{2D14745D-6E2A-F54B-8B85-7C78FD4F1946}" type="presParOf" srcId="{B192B734-392B-A741-AE7C-21B663BA5996}" destId="{3D985875-11E0-4045-AA75-2E2EE7B9E1A6}" srcOrd="0" destOrd="0" presId="urn:microsoft.com/office/officeart/2005/8/layout/orgChart1"/>
    <dgm:cxn modelId="{3A190F39-E929-834A-9A2C-6BA5EF6C1DA4}" type="presParOf" srcId="{3D985875-11E0-4045-AA75-2E2EE7B9E1A6}" destId="{2E508307-F4AA-634C-BE81-62055142B9FD}" srcOrd="0" destOrd="0" presId="urn:microsoft.com/office/officeart/2005/8/layout/orgChart1"/>
    <dgm:cxn modelId="{EF79538E-9F75-1D4B-98E4-DCE791CF5896}" type="presParOf" srcId="{3D985875-11E0-4045-AA75-2E2EE7B9E1A6}" destId="{ABBAB729-74DA-F04E-87F6-673AA9FB63B4}" srcOrd="1" destOrd="0" presId="urn:microsoft.com/office/officeart/2005/8/layout/orgChart1"/>
    <dgm:cxn modelId="{EA3349E9-4A2D-2042-8BA4-F0125D368294}" type="presParOf" srcId="{B192B734-392B-A741-AE7C-21B663BA5996}" destId="{D9904548-C2E4-BF46-BF6B-7916C23070B8}" srcOrd="1" destOrd="0" presId="urn:microsoft.com/office/officeart/2005/8/layout/orgChart1"/>
    <dgm:cxn modelId="{86C0FDE1-4F0A-AF49-B8A1-EAC2BB5B222A}" type="presParOf" srcId="{B192B734-392B-A741-AE7C-21B663BA5996}" destId="{FCF1159B-97A0-3740-BD4D-975F6EAB41BB}" srcOrd="2" destOrd="0" presId="urn:microsoft.com/office/officeart/2005/8/layout/orgChart1"/>
    <dgm:cxn modelId="{512B09A2-BAAC-6849-98C3-E861C00BF859}" type="presParOf" srcId="{8EF35A91-2D9C-FC4C-ABF0-479B63C2D8ED}" destId="{C2BB1668-3395-F849-ADF3-878828F51BE6}" srcOrd="2" destOrd="0" presId="urn:microsoft.com/office/officeart/2005/8/layout/orgChart1"/>
    <dgm:cxn modelId="{EDF7E234-0E5E-6F4E-A801-C96FA142D7E6}" type="presParOf" srcId="{9334E3E0-364E-EE48-915F-A6DFBA5FB840}" destId="{6DBB52C9-D8C4-194E-B72D-D0D4E09A023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8B5D7D-AE87-254D-845F-09B8D724203A}">
      <dsp:nvSpPr>
        <dsp:cNvPr id="0" name=""/>
        <dsp:cNvSpPr/>
      </dsp:nvSpPr>
      <dsp:spPr>
        <a:xfrm>
          <a:off x="746602" y="2547490"/>
          <a:ext cx="1771155" cy="885577"/>
        </a:xfrm>
        <a:prstGeom prst="roundRect">
          <a:avLst>
            <a:gd name="adj" fmla="val 10000"/>
          </a:avLst>
        </a:prstGeom>
        <a:solidFill>
          <a:schemeClr val="accent6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Dilin bileşenleri</a:t>
          </a:r>
        </a:p>
      </dsp:txBody>
      <dsp:txXfrm>
        <a:off x="772540" y="2573428"/>
        <a:ext cx="1719279" cy="833701"/>
      </dsp:txXfrm>
    </dsp:sp>
    <dsp:sp modelId="{FCCEF629-545A-3C40-B3D1-85F52CA71F69}">
      <dsp:nvSpPr>
        <dsp:cNvPr id="0" name=""/>
        <dsp:cNvSpPr/>
      </dsp:nvSpPr>
      <dsp:spPr>
        <a:xfrm rot="17692822">
          <a:off x="2030035" y="2210406"/>
          <a:ext cx="168390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683908" y="16062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600" kern="1200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sp:txBody>
      <dsp:txXfrm>
        <a:off x="2829891" y="2184370"/>
        <a:ext cx="84195" cy="84195"/>
      </dsp:txXfrm>
    </dsp:sp>
    <dsp:sp modelId="{4A87F852-2170-F44E-85ED-236C7E11247E}">
      <dsp:nvSpPr>
        <dsp:cNvPr id="0" name=""/>
        <dsp:cNvSpPr/>
      </dsp:nvSpPr>
      <dsp:spPr>
        <a:xfrm>
          <a:off x="3226220" y="1019868"/>
          <a:ext cx="1771155" cy="885577"/>
        </a:xfrm>
        <a:prstGeom prst="roundRect">
          <a:avLst>
            <a:gd name="adj" fmla="val 10000"/>
          </a:avLst>
        </a:prstGeom>
        <a:solidFill>
          <a:schemeClr val="accent6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 dirty="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Biçim</a:t>
          </a:r>
        </a:p>
      </dsp:txBody>
      <dsp:txXfrm>
        <a:off x="3252158" y="1045806"/>
        <a:ext cx="1719279" cy="833701"/>
      </dsp:txXfrm>
    </dsp:sp>
    <dsp:sp modelId="{5E761659-47B3-CE45-A60D-705352E9844C}">
      <dsp:nvSpPr>
        <dsp:cNvPr id="0" name=""/>
        <dsp:cNvSpPr/>
      </dsp:nvSpPr>
      <dsp:spPr>
        <a:xfrm rot="18289469">
          <a:off x="4731307" y="937388"/>
          <a:ext cx="124059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40599" y="16062"/>
              </a:lnTo>
            </a:path>
          </a:pathLst>
        </a:custGeom>
        <a:noFill/>
        <a:ln w="254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sp:txBody>
      <dsp:txXfrm>
        <a:off x="5320592" y="922435"/>
        <a:ext cx="62029" cy="62029"/>
      </dsp:txXfrm>
    </dsp:sp>
    <dsp:sp modelId="{442D1191-21DB-1A4E-BDF9-0E0322BCDA30}">
      <dsp:nvSpPr>
        <dsp:cNvPr id="0" name=""/>
        <dsp:cNvSpPr/>
      </dsp:nvSpPr>
      <dsp:spPr>
        <a:xfrm>
          <a:off x="5705838" y="1453"/>
          <a:ext cx="1771155" cy="885577"/>
        </a:xfrm>
        <a:prstGeom prst="roundRect">
          <a:avLst>
            <a:gd name="adj" fmla="val 10000"/>
          </a:avLst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 dirty="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Ses/Fonem (</a:t>
          </a:r>
          <a:r>
            <a:rPr lang="tr-TR" sz="1600" kern="1200" dirty="0" err="1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phoneme</a:t>
          </a:r>
          <a:r>
            <a:rPr lang="tr-TR" sz="1600" kern="1200" dirty="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)</a:t>
          </a:r>
        </a:p>
      </dsp:txBody>
      <dsp:txXfrm>
        <a:off x="5731776" y="27391"/>
        <a:ext cx="1719279" cy="833701"/>
      </dsp:txXfrm>
    </dsp:sp>
    <dsp:sp modelId="{B06B7D5A-04BD-694B-B843-AFE3CE5AD65A}">
      <dsp:nvSpPr>
        <dsp:cNvPr id="0" name=""/>
        <dsp:cNvSpPr/>
      </dsp:nvSpPr>
      <dsp:spPr>
        <a:xfrm>
          <a:off x="4997376" y="1446595"/>
          <a:ext cx="70846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08462" y="16062"/>
              </a:lnTo>
            </a:path>
          </a:pathLst>
        </a:custGeom>
        <a:noFill/>
        <a:ln w="254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sp:txBody>
      <dsp:txXfrm>
        <a:off x="5333896" y="1444945"/>
        <a:ext cx="35423" cy="35423"/>
      </dsp:txXfrm>
    </dsp:sp>
    <dsp:sp modelId="{B505BE6B-39B6-454D-817F-D06E0C6A5B7D}">
      <dsp:nvSpPr>
        <dsp:cNvPr id="0" name=""/>
        <dsp:cNvSpPr/>
      </dsp:nvSpPr>
      <dsp:spPr>
        <a:xfrm>
          <a:off x="5705838" y="1019868"/>
          <a:ext cx="1771155" cy="885577"/>
        </a:xfrm>
        <a:prstGeom prst="roundRect">
          <a:avLst>
            <a:gd name="adj" fmla="val 10000"/>
          </a:avLst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Biçimbirim/Morfem (morpheme)</a:t>
          </a:r>
        </a:p>
      </dsp:txBody>
      <dsp:txXfrm>
        <a:off x="5731776" y="1045806"/>
        <a:ext cx="1719279" cy="833701"/>
      </dsp:txXfrm>
    </dsp:sp>
    <dsp:sp modelId="{70E35AD2-351D-1346-ABCA-A2BE2858B3D0}">
      <dsp:nvSpPr>
        <dsp:cNvPr id="0" name=""/>
        <dsp:cNvSpPr/>
      </dsp:nvSpPr>
      <dsp:spPr>
        <a:xfrm rot="3310531">
          <a:off x="4731307" y="1955802"/>
          <a:ext cx="124059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40599" y="16062"/>
              </a:lnTo>
            </a:path>
          </a:pathLst>
        </a:custGeom>
        <a:noFill/>
        <a:ln w="254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sp:txBody>
      <dsp:txXfrm>
        <a:off x="5320592" y="1940849"/>
        <a:ext cx="62029" cy="62029"/>
      </dsp:txXfrm>
    </dsp:sp>
    <dsp:sp modelId="{BBD85D98-E019-C34A-B47E-E5BD9E8A40F8}">
      <dsp:nvSpPr>
        <dsp:cNvPr id="0" name=""/>
        <dsp:cNvSpPr/>
      </dsp:nvSpPr>
      <dsp:spPr>
        <a:xfrm>
          <a:off x="5705838" y="2038283"/>
          <a:ext cx="1771155" cy="885577"/>
        </a:xfrm>
        <a:prstGeom prst="roundRect">
          <a:avLst>
            <a:gd name="adj" fmla="val 10000"/>
          </a:avLst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Söz dizimi/Sentaks (syntax)</a:t>
          </a:r>
        </a:p>
      </dsp:txBody>
      <dsp:txXfrm>
        <a:off x="5731776" y="2064221"/>
        <a:ext cx="1719279" cy="833701"/>
      </dsp:txXfrm>
    </dsp:sp>
    <dsp:sp modelId="{52533DA8-524A-F445-9108-50A3A71CC37A}">
      <dsp:nvSpPr>
        <dsp:cNvPr id="0" name=""/>
        <dsp:cNvSpPr/>
      </dsp:nvSpPr>
      <dsp:spPr>
        <a:xfrm rot="2142401">
          <a:off x="2435752" y="3228820"/>
          <a:ext cx="872474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872474" y="16062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sp:txBody>
      <dsp:txXfrm>
        <a:off x="2850177" y="3223071"/>
        <a:ext cx="43623" cy="43623"/>
      </dsp:txXfrm>
    </dsp:sp>
    <dsp:sp modelId="{73C2F4FE-E504-7C42-B23B-06DFFB911C75}">
      <dsp:nvSpPr>
        <dsp:cNvPr id="0" name=""/>
        <dsp:cNvSpPr/>
      </dsp:nvSpPr>
      <dsp:spPr>
        <a:xfrm>
          <a:off x="3226220" y="3056697"/>
          <a:ext cx="1771155" cy="885577"/>
        </a:xfrm>
        <a:prstGeom prst="roundRect">
          <a:avLst>
            <a:gd name="adj" fmla="val 10000"/>
          </a:avLst>
        </a:prstGeom>
        <a:solidFill>
          <a:schemeClr val="accent6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içerik</a:t>
          </a:r>
        </a:p>
      </dsp:txBody>
      <dsp:txXfrm>
        <a:off x="3252158" y="3082635"/>
        <a:ext cx="1719279" cy="833701"/>
      </dsp:txXfrm>
    </dsp:sp>
    <dsp:sp modelId="{E6A008A3-CDD1-1545-BF81-35E54D43BB63}">
      <dsp:nvSpPr>
        <dsp:cNvPr id="0" name=""/>
        <dsp:cNvSpPr/>
      </dsp:nvSpPr>
      <dsp:spPr>
        <a:xfrm>
          <a:off x="4997376" y="3483424"/>
          <a:ext cx="70846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08462" y="16062"/>
              </a:lnTo>
            </a:path>
          </a:pathLst>
        </a:custGeom>
        <a:noFill/>
        <a:ln w="254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sp:txBody>
      <dsp:txXfrm>
        <a:off x="5333896" y="3481775"/>
        <a:ext cx="35423" cy="35423"/>
      </dsp:txXfrm>
    </dsp:sp>
    <dsp:sp modelId="{4D0CC053-C46C-7E4F-BEB3-FCBB6AA29DB2}">
      <dsp:nvSpPr>
        <dsp:cNvPr id="0" name=""/>
        <dsp:cNvSpPr/>
      </dsp:nvSpPr>
      <dsp:spPr>
        <a:xfrm>
          <a:off x="5705838" y="3056697"/>
          <a:ext cx="1771155" cy="885577"/>
        </a:xfrm>
        <a:prstGeom prst="roundRect">
          <a:avLst>
            <a:gd name="adj" fmla="val 10000"/>
          </a:avLst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Anlam (semantic)</a:t>
          </a:r>
        </a:p>
      </dsp:txBody>
      <dsp:txXfrm>
        <a:off x="5731776" y="3082635"/>
        <a:ext cx="1719279" cy="833701"/>
      </dsp:txXfrm>
    </dsp:sp>
    <dsp:sp modelId="{25845D21-AEE6-EC42-9EE4-619BCD9D7B94}">
      <dsp:nvSpPr>
        <dsp:cNvPr id="0" name=""/>
        <dsp:cNvSpPr/>
      </dsp:nvSpPr>
      <dsp:spPr>
        <a:xfrm rot="3907178">
          <a:off x="2030035" y="3738028"/>
          <a:ext cx="168390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683908" y="16062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600" kern="1200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sp:txBody>
      <dsp:txXfrm>
        <a:off x="2829891" y="3711992"/>
        <a:ext cx="84195" cy="84195"/>
      </dsp:txXfrm>
    </dsp:sp>
    <dsp:sp modelId="{D3D40D43-67D8-5941-A6A1-40F2FA876243}">
      <dsp:nvSpPr>
        <dsp:cNvPr id="0" name=""/>
        <dsp:cNvSpPr/>
      </dsp:nvSpPr>
      <dsp:spPr>
        <a:xfrm>
          <a:off x="3226220" y="4075112"/>
          <a:ext cx="1771155" cy="885577"/>
        </a:xfrm>
        <a:prstGeom prst="roundRect">
          <a:avLst>
            <a:gd name="adj" fmla="val 10000"/>
          </a:avLst>
        </a:prstGeom>
        <a:solidFill>
          <a:schemeClr val="accent6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Kullanım</a:t>
          </a:r>
        </a:p>
      </dsp:txBody>
      <dsp:txXfrm>
        <a:off x="3252158" y="4101050"/>
        <a:ext cx="1719279" cy="833701"/>
      </dsp:txXfrm>
    </dsp:sp>
    <dsp:sp modelId="{C3F6476A-5362-3041-993A-1CBF8B0B8352}">
      <dsp:nvSpPr>
        <dsp:cNvPr id="0" name=""/>
        <dsp:cNvSpPr/>
      </dsp:nvSpPr>
      <dsp:spPr>
        <a:xfrm>
          <a:off x="4997376" y="4501839"/>
          <a:ext cx="70846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08462" y="16062"/>
              </a:lnTo>
            </a:path>
          </a:pathLst>
        </a:custGeom>
        <a:noFill/>
        <a:ln w="254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500" kern="1200">
            <a:ln>
              <a:solidFill>
                <a:schemeClr val="bg1">
                  <a:lumMod val="95000"/>
                </a:schemeClr>
              </a:solidFill>
            </a:ln>
            <a:solidFill>
              <a:schemeClr val="bg1"/>
            </a:solidFill>
          </a:endParaRPr>
        </a:p>
      </dsp:txBody>
      <dsp:txXfrm>
        <a:off x="5333896" y="4500189"/>
        <a:ext cx="35423" cy="35423"/>
      </dsp:txXfrm>
    </dsp:sp>
    <dsp:sp modelId="{A5107366-00AC-DB4C-BABE-AF90CC0586BF}">
      <dsp:nvSpPr>
        <dsp:cNvPr id="0" name=""/>
        <dsp:cNvSpPr/>
      </dsp:nvSpPr>
      <dsp:spPr>
        <a:xfrm>
          <a:off x="5705838" y="4075112"/>
          <a:ext cx="1771155" cy="885577"/>
        </a:xfrm>
        <a:prstGeom prst="roundRect">
          <a:avLst>
            <a:gd name="adj" fmla="val 10000"/>
          </a:avLst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kern="120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</a:rPr>
            <a:t>Edimbilim (pragmatic)</a:t>
          </a:r>
        </a:p>
      </dsp:txBody>
      <dsp:txXfrm>
        <a:off x="5731776" y="4101050"/>
        <a:ext cx="1719279" cy="8337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B44D3-B72F-FF42-914E-86D781530227}">
      <dsp:nvSpPr>
        <dsp:cNvPr id="0" name=""/>
        <dsp:cNvSpPr/>
      </dsp:nvSpPr>
      <dsp:spPr>
        <a:xfrm>
          <a:off x="7361527" y="2017134"/>
          <a:ext cx="179459" cy="1399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9787"/>
              </a:lnTo>
              <a:lnTo>
                <a:pt x="179459" y="1399787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3728DC-2F1C-6C4E-9851-64B8AE39CC14}">
      <dsp:nvSpPr>
        <dsp:cNvPr id="0" name=""/>
        <dsp:cNvSpPr/>
      </dsp:nvSpPr>
      <dsp:spPr>
        <a:xfrm>
          <a:off x="7361527" y="2017134"/>
          <a:ext cx="179459" cy="550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0343"/>
              </a:lnTo>
              <a:lnTo>
                <a:pt x="179459" y="550343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EF56F1-506E-E24B-8F14-5B3E79D0F13E}">
      <dsp:nvSpPr>
        <dsp:cNvPr id="0" name=""/>
        <dsp:cNvSpPr/>
      </dsp:nvSpPr>
      <dsp:spPr>
        <a:xfrm>
          <a:off x="4220977" y="1167690"/>
          <a:ext cx="3619109" cy="251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621"/>
              </a:lnTo>
              <a:lnTo>
                <a:pt x="3619109" y="125621"/>
              </a:lnTo>
              <a:lnTo>
                <a:pt x="3619109" y="251243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E85292-7DC9-484F-A41C-9B47C3E276D2}">
      <dsp:nvSpPr>
        <dsp:cNvPr id="0" name=""/>
        <dsp:cNvSpPr/>
      </dsp:nvSpPr>
      <dsp:spPr>
        <a:xfrm>
          <a:off x="5913883" y="2017134"/>
          <a:ext cx="179459" cy="1399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9787"/>
              </a:lnTo>
              <a:lnTo>
                <a:pt x="179459" y="1399787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84F8FD-E3DF-7E48-9D8A-1BECB501BD9A}">
      <dsp:nvSpPr>
        <dsp:cNvPr id="0" name=""/>
        <dsp:cNvSpPr/>
      </dsp:nvSpPr>
      <dsp:spPr>
        <a:xfrm>
          <a:off x="5913883" y="2017134"/>
          <a:ext cx="179459" cy="550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0343"/>
              </a:lnTo>
              <a:lnTo>
                <a:pt x="179459" y="550343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58C4E7-07C3-0E45-8597-2644F027F641}">
      <dsp:nvSpPr>
        <dsp:cNvPr id="0" name=""/>
        <dsp:cNvSpPr/>
      </dsp:nvSpPr>
      <dsp:spPr>
        <a:xfrm>
          <a:off x="4220977" y="1167690"/>
          <a:ext cx="2171465" cy="251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621"/>
              </a:lnTo>
              <a:lnTo>
                <a:pt x="2171465" y="125621"/>
              </a:lnTo>
              <a:lnTo>
                <a:pt x="2171465" y="251243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1DE5F1-1EEF-F744-97BB-C110F8D7F67C}">
      <dsp:nvSpPr>
        <dsp:cNvPr id="0" name=""/>
        <dsp:cNvSpPr/>
      </dsp:nvSpPr>
      <dsp:spPr>
        <a:xfrm>
          <a:off x="4466239" y="2017134"/>
          <a:ext cx="179459" cy="22492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9231"/>
              </a:lnTo>
              <a:lnTo>
                <a:pt x="179459" y="2249231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31A705-3F97-4942-B1B0-A82EB236F9B7}">
      <dsp:nvSpPr>
        <dsp:cNvPr id="0" name=""/>
        <dsp:cNvSpPr/>
      </dsp:nvSpPr>
      <dsp:spPr>
        <a:xfrm>
          <a:off x="4466239" y="2017134"/>
          <a:ext cx="179459" cy="1399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9787"/>
              </a:lnTo>
              <a:lnTo>
                <a:pt x="179459" y="1399787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A0C163-0ACF-3C47-94F4-23B2DA13F3A9}">
      <dsp:nvSpPr>
        <dsp:cNvPr id="0" name=""/>
        <dsp:cNvSpPr/>
      </dsp:nvSpPr>
      <dsp:spPr>
        <a:xfrm>
          <a:off x="4466239" y="2017134"/>
          <a:ext cx="179459" cy="550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0343"/>
              </a:lnTo>
              <a:lnTo>
                <a:pt x="179459" y="550343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29C40E-5553-474D-81D0-EB770FA31009}">
      <dsp:nvSpPr>
        <dsp:cNvPr id="0" name=""/>
        <dsp:cNvSpPr/>
      </dsp:nvSpPr>
      <dsp:spPr>
        <a:xfrm>
          <a:off x="4220977" y="1167690"/>
          <a:ext cx="723821" cy="251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621"/>
              </a:lnTo>
              <a:lnTo>
                <a:pt x="723821" y="125621"/>
              </a:lnTo>
              <a:lnTo>
                <a:pt x="723821" y="251243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AAAAB1-2DD8-2C46-BB1A-31D30A7C3677}">
      <dsp:nvSpPr>
        <dsp:cNvPr id="0" name=""/>
        <dsp:cNvSpPr/>
      </dsp:nvSpPr>
      <dsp:spPr>
        <a:xfrm>
          <a:off x="3018595" y="2017134"/>
          <a:ext cx="179459" cy="3098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98675"/>
              </a:lnTo>
              <a:lnTo>
                <a:pt x="179459" y="3098675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620A5B-D22F-7740-990C-601A59BD3FC2}">
      <dsp:nvSpPr>
        <dsp:cNvPr id="0" name=""/>
        <dsp:cNvSpPr/>
      </dsp:nvSpPr>
      <dsp:spPr>
        <a:xfrm>
          <a:off x="3018595" y="2017134"/>
          <a:ext cx="179459" cy="22492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9231"/>
              </a:lnTo>
              <a:lnTo>
                <a:pt x="179459" y="2249231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DCF40D-9444-B04C-9E33-7C55D3816D37}">
      <dsp:nvSpPr>
        <dsp:cNvPr id="0" name=""/>
        <dsp:cNvSpPr/>
      </dsp:nvSpPr>
      <dsp:spPr>
        <a:xfrm>
          <a:off x="3018595" y="2017134"/>
          <a:ext cx="179459" cy="1399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9787"/>
              </a:lnTo>
              <a:lnTo>
                <a:pt x="179459" y="1399787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5DF1F8-1668-B641-9827-F6EAAE9376C9}">
      <dsp:nvSpPr>
        <dsp:cNvPr id="0" name=""/>
        <dsp:cNvSpPr/>
      </dsp:nvSpPr>
      <dsp:spPr>
        <a:xfrm>
          <a:off x="3018595" y="2017134"/>
          <a:ext cx="179459" cy="550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0343"/>
              </a:lnTo>
              <a:lnTo>
                <a:pt x="179459" y="550343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8CDEEB-3627-6145-A4F2-64F4159E0308}">
      <dsp:nvSpPr>
        <dsp:cNvPr id="0" name=""/>
        <dsp:cNvSpPr/>
      </dsp:nvSpPr>
      <dsp:spPr>
        <a:xfrm>
          <a:off x="3497155" y="1167690"/>
          <a:ext cx="723821" cy="251243"/>
        </a:xfrm>
        <a:custGeom>
          <a:avLst/>
          <a:gdLst/>
          <a:ahLst/>
          <a:cxnLst/>
          <a:rect l="0" t="0" r="0" b="0"/>
          <a:pathLst>
            <a:path>
              <a:moveTo>
                <a:pt x="723821" y="0"/>
              </a:moveTo>
              <a:lnTo>
                <a:pt x="723821" y="125621"/>
              </a:lnTo>
              <a:lnTo>
                <a:pt x="0" y="125621"/>
              </a:lnTo>
              <a:lnTo>
                <a:pt x="0" y="251243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DC2A45-49A4-F549-AA06-32D8C10EF13B}">
      <dsp:nvSpPr>
        <dsp:cNvPr id="0" name=""/>
        <dsp:cNvSpPr/>
      </dsp:nvSpPr>
      <dsp:spPr>
        <a:xfrm>
          <a:off x="1570951" y="2017134"/>
          <a:ext cx="179459" cy="1399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9787"/>
              </a:lnTo>
              <a:lnTo>
                <a:pt x="179459" y="1399787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338F92-D559-8E4F-BB42-E65B0FA0AE6F}">
      <dsp:nvSpPr>
        <dsp:cNvPr id="0" name=""/>
        <dsp:cNvSpPr/>
      </dsp:nvSpPr>
      <dsp:spPr>
        <a:xfrm>
          <a:off x="1570951" y="2017134"/>
          <a:ext cx="179459" cy="550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0343"/>
              </a:lnTo>
              <a:lnTo>
                <a:pt x="179459" y="550343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F666D6-5E1E-9F4C-9DD3-556DF188B24C}">
      <dsp:nvSpPr>
        <dsp:cNvPr id="0" name=""/>
        <dsp:cNvSpPr/>
      </dsp:nvSpPr>
      <dsp:spPr>
        <a:xfrm>
          <a:off x="2049511" y="1167690"/>
          <a:ext cx="2171465" cy="251243"/>
        </a:xfrm>
        <a:custGeom>
          <a:avLst/>
          <a:gdLst/>
          <a:ahLst/>
          <a:cxnLst/>
          <a:rect l="0" t="0" r="0" b="0"/>
          <a:pathLst>
            <a:path>
              <a:moveTo>
                <a:pt x="2171465" y="0"/>
              </a:moveTo>
              <a:lnTo>
                <a:pt x="2171465" y="125621"/>
              </a:lnTo>
              <a:lnTo>
                <a:pt x="0" y="125621"/>
              </a:lnTo>
              <a:lnTo>
                <a:pt x="0" y="251243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EBB771-E79D-5049-A4F7-99AAA0557D58}">
      <dsp:nvSpPr>
        <dsp:cNvPr id="0" name=""/>
        <dsp:cNvSpPr/>
      </dsp:nvSpPr>
      <dsp:spPr>
        <a:xfrm>
          <a:off x="123307" y="2017134"/>
          <a:ext cx="179459" cy="22492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9231"/>
              </a:lnTo>
              <a:lnTo>
                <a:pt x="179459" y="2249231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6CA93C-2073-2D41-BB9E-9A69B8F7B63B}">
      <dsp:nvSpPr>
        <dsp:cNvPr id="0" name=""/>
        <dsp:cNvSpPr/>
      </dsp:nvSpPr>
      <dsp:spPr>
        <a:xfrm>
          <a:off x="123307" y="2017134"/>
          <a:ext cx="179459" cy="1399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9787"/>
              </a:lnTo>
              <a:lnTo>
                <a:pt x="179459" y="1399787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4F1196-382A-5C4B-8483-EF3DF887E6D2}">
      <dsp:nvSpPr>
        <dsp:cNvPr id="0" name=""/>
        <dsp:cNvSpPr/>
      </dsp:nvSpPr>
      <dsp:spPr>
        <a:xfrm>
          <a:off x="123307" y="2017134"/>
          <a:ext cx="179459" cy="550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0343"/>
              </a:lnTo>
              <a:lnTo>
                <a:pt x="179459" y="550343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4B8639-1493-1E4B-9B15-DC1F81A4DB5A}">
      <dsp:nvSpPr>
        <dsp:cNvPr id="0" name=""/>
        <dsp:cNvSpPr/>
      </dsp:nvSpPr>
      <dsp:spPr>
        <a:xfrm>
          <a:off x="601867" y="1167690"/>
          <a:ext cx="3619109" cy="251243"/>
        </a:xfrm>
        <a:custGeom>
          <a:avLst/>
          <a:gdLst/>
          <a:ahLst/>
          <a:cxnLst/>
          <a:rect l="0" t="0" r="0" b="0"/>
          <a:pathLst>
            <a:path>
              <a:moveTo>
                <a:pt x="3619109" y="0"/>
              </a:moveTo>
              <a:lnTo>
                <a:pt x="3619109" y="125621"/>
              </a:lnTo>
              <a:lnTo>
                <a:pt x="0" y="125621"/>
              </a:lnTo>
              <a:lnTo>
                <a:pt x="0" y="251243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FEBE4E-1C49-E047-BAB0-4AE2B717FCC3}">
      <dsp:nvSpPr>
        <dsp:cNvPr id="0" name=""/>
        <dsp:cNvSpPr/>
      </dsp:nvSpPr>
      <dsp:spPr>
        <a:xfrm>
          <a:off x="3622777" y="569490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İki dillilik türleri</a:t>
          </a:r>
        </a:p>
      </dsp:txBody>
      <dsp:txXfrm>
        <a:off x="3622777" y="569490"/>
        <a:ext cx="1196399" cy="598199"/>
      </dsp:txXfrm>
    </dsp:sp>
    <dsp:sp modelId="{AC3380A8-1692-E842-9EAE-5A3C9EF7C865}">
      <dsp:nvSpPr>
        <dsp:cNvPr id="0" name=""/>
        <dsp:cNvSpPr/>
      </dsp:nvSpPr>
      <dsp:spPr>
        <a:xfrm>
          <a:off x="3667" y="1418934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Yeterlilik düzeyine göre</a:t>
          </a:r>
        </a:p>
      </dsp:txBody>
      <dsp:txXfrm>
        <a:off x="3667" y="1418934"/>
        <a:ext cx="1196399" cy="598199"/>
      </dsp:txXfrm>
    </dsp:sp>
    <dsp:sp modelId="{D6C796A7-E725-C642-ADAA-E59576065443}">
      <dsp:nvSpPr>
        <dsp:cNvPr id="0" name=""/>
        <dsp:cNvSpPr/>
      </dsp:nvSpPr>
      <dsp:spPr>
        <a:xfrm>
          <a:off x="302767" y="2268378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Dengeli </a:t>
          </a:r>
        </a:p>
      </dsp:txBody>
      <dsp:txXfrm>
        <a:off x="302767" y="2268378"/>
        <a:ext cx="1196399" cy="598199"/>
      </dsp:txXfrm>
    </dsp:sp>
    <dsp:sp modelId="{95A7A48C-066B-CF43-8513-A5995ADFF5AB}">
      <dsp:nvSpPr>
        <dsp:cNvPr id="0" name=""/>
        <dsp:cNvSpPr/>
      </dsp:nvSpPr>
      <dsp:spPr>
        <a:xfrm>
          <a:off x="302767" y="3117822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Baskın</a:t>
          </a:r>
        </a:p>
      </dsp:txBody>
      <dsp:txXfrm>
        <a:off x="302767" y="3117822"/>
        <a:ext cx="1196399" cy="598199"/>
      </dsp:txXfrm>
    </dsp:sp>
    <dsp:sp modelId="{EB8A4AF9-C348-D740-93AE-462C87A33732}">
      <dsp:nvSpPr>
        <dsp:cNvPr id="0" name=""/>
        <dsp:cNvSpPr/>
      </dsp:nvSpPr>
      <dsp:spPr>
        <a:xfrm>
          <a:off x="302767" y="3967266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Sınırlı</a:t>
          </a:r>
        </a:p>
      </dsp:txBody>
      <dsp:txXfrm>
        <a:off x="302767" y="3967266"/>
        <a:ext cx="1196399" cy="598199"/>
      </dsp:txXfrm>
    </dsp:sp>
    <dsp:sp modelId="{B35D4B17-201F-2B40-89D9-722AEBA3B985}">
      <dsp:nvSpPr>
        <dsp:cNvPr id="0" name=""/>
        <dsp:cNvSpPr/>
      </dsp:nvSpPr>
      <dsp:spPr>
        <a:xfrm>
          <a:off x="1451311" y="1418934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Anlama ve anlatma yetkinliği</a:t>
          </a:r>
        </a:p>
      </dsp:txBody>
      <dsp:txXfrm>
        <a:off x="1451311" y="1418934"/>
        <a:ext cx="1196399" cy="598199"/>
      </dsp:txXfrm>
    </dsp:sp>
    <dsp:sp modelId="{C8242355-10E1-BA42-9647-157E8749570F}">
      <dsp:nvSpPr>
        <dsp:cNvPr id="0" name=""/>
        <dsp:cNvSpPr/>
      </dsp:nvSpPr>
      <dsp:spPr>
        <a:xfrm>
          <a:off x="1750411" y="2268378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 err="1"/>
            <a:t>Üretimsel</a:t>
          </a:r>
          <a:r>
            <a:rPr lang="tr-TR" sz="1200" kern="1200" dirty="0"/>
            <a:t> </a:t>
          </a:r>
        </a:p>
      </dsp:txBody>
      <dsp:txXfrm>
        <a:off x="1750411" y="2268378"/>
        <a:ext cx="1196399" cy="598199"/>
      </dsp:txXfrm>
    </dsp:sp>
    <dsp:sp modelId="{6E8FA9BE-829C-3C48-B708-847B3A11EC43}">
      <dsp:nvSpPr>
        <dsp:cNvPr id="0" name=""/>
        <dsp:cNvSpPr/>
      </dsp:nvSpPr>
      <dsp:spPr>
        <a:xfrm>
          <a:off x="1750411" y="3117822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Algısal</a:t>
          </a:r>
        </a:p>
      </dsp:txBody>
      <dsp:txXfrm>
        <a:off x="1750411" y="3117822"/>
        <a:ext cx="1196399" cy="598199"/>
      </dsp:txXfrm>
    </dsp:sp>
    <dsp:sp modelId="{D0DA0F82-7FF3-9E4E-9227-F17443839A84}">
      <dsp:nvSpPr>
        <dsp:cNvPr id="0" name=""/>
        <dsp:cNvSpPr/>
      </dsp:nvSpPr>
      <dsp:spPr>
        <a:xfrm>
          <a:off x="2898955" y="1418934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Dil edinme yaşına göre</a:t>
          </a:r>
        </a:p>
      </dsp:txBody>
      <dsp:txXfrm>
        <a:off x="2898955" y="1418934"/>
        <a:ext cx="1196399" cy="598199"/>
      </dsp:txXfrm>
    </dsp:sp>
    <dsp:sp modelId="{A45A3538-C514-DC40-AF96-2DE3363A4027}">
      <dsp:nvSpPr>
        <dsp:cNvPr id="0" name=""/>
        <dsp:cNvSpPr/>
      </dsp:nvSpPr>
      <dsp:spPr>
        <a:xfrm>
          <a:off x="3198055" y="2268378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Erken </a:t>
          </a:r>
        </a:p>
      </dsp:txBody>
      <dsp:txXfrm>
        <a:off x="3198055" y="2268378"/>
        <a:ext cx="1196399" cy="598199"/>
      </dsp:txXfrm>
    </dsp:sp>
    <dsp:sp modelId="{75748F4C-B427-1F45-A71B-28705F097B40}">
      <dsp:nvSpPr>
        <dsp:cNvPr id="0" name=""/>
        <dsp:cNvSpPr/>
      </dsp:nvSpPr>
      <dsp:spPr>
        <a:xfrm>
          <a:off x="3198055" y="3117822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Geç</a:t>
          </a:r>
        </a:p>
      </dsp:txBody>
      <dsp:txXfrm>
        <a:off x="3198055" y="3117822"/>
        <a:ext cx="1196399" cy="598199"/>
      </dsp:txXfrm>
    </dsp:sp>
    <dsp:sp modelId="{1063F0EF-65B5-5C4E-832E-DE5A5F0BAE60}">
      <dsp:nvSpPr>
        <dsp:cNvPr id="0" name=""/>
        <dsp:cNvSpPr/>
      </dsp:nvSpPr>
      <dsp:spPr>
        <a:xfrm>
          <a:off x="3198055" y="3967266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Eş zamanlı</a:t>
          </a:r>
        </a:p>
      </dsp:txBody>
      <dsp:txXfrm>
        <a:off x="3198055" y="3967266"/>
        <a:ext cx="1196399" cy="598199"/>
      </dsp:txXfrm>
    </dsp:sp>
    <dsp:sp modelId="{56145062-2585-E548-B457-18CEEA861099}">
      <dsp:nvSpPr>
        <dsp:cNvPr id="0" name=""/>
        <dsp:cNvSpPr/>
      </dsp:nvSpPr>
      <dsp:spPr>
        <a:xfrm>
          <a:off x="3198055" y="4816710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Ardışık</a:t>
          </a:r>
        </a:p>
      </dsp:txBody>
      <dsp:txXfrm>
        <a:off x="3198055" y="4816710"/>
        <a:ext cx="1196399" cy="598199"/>
      </dsp:txXfrm>
    </dsp:sp>
    <dsp:sp modelId="{14C38423-4B18-BE43-8031-4C50CBB34997}">
      <dsp:nvSpPr>
        <dsp:cNvPr id="0" name=""/>
        <dsp:cNvSpPr/>
      </dsp:nvSpPr>
      <dsp:spPr>
        <a:xfrm>
          <a:off x="4346599" y="1418934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Dilsel kodlar ve anlam birimlerine göre</a:t>
          </a:r>
        </a:p>
      </dsp:txBody>
      <dsp:txXfrm>
        <a:off x="4346599" y="1418934"/>
        <a:ext cx="1196399" cy="598199"/>
      </dsp:txXfrm>
    </dsp:sp>
    <dsp:sp modelId="{C9DBD6E7-6489-9E48-A415-2FD76B24F282}">
      <dsp:nvSpPr>
        <dsp:cNvPr id="0" name=""/>
        <dsp:cNvSpPr/>
      </dsp:nvSpPr>
      <dsp:spPr>
        <a:xfrm>
          <a:off x="4645699" y="2268378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Eklemeli</a:t>
          </a:r>
        </a:p>
      </dsp:txBody>
      <dsp:txXfrm>
        <a:off x="4645699" y="2268378"/>
        <a:ext cx="1196399" cy="598199"/>
      </dsp:txXfrm>
    </dsp:sp>
    <dsp:sp modelId="{6A12B5CB-8AC8-6B4C-87FD-679C99E119A3}">
      <dsp:nvSpPr>
        <dsp:cNvPr id="0" name=""/>
        <dsp:cNvSpPr/>
      </dsp:nvSpPr>
      <dsp:spPr>
        <a:xfrm>
          <a:off x="4645699" y="3117822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Eşgüdümlü</a:t>
          </a:r>
        </a:p>
      </dsp:txBody>
      <dsp:txXfrm>
        <a:off x="4645699" y="3117822"/>
        <a:ext cx="1196399" cy="598199"/>
      </dsp:txXfrm>
    </dsp:sp>
    <dsp:sp modelId="{8F6E868B-6EE0-1E43-8DD5-FAE5BD0E6E47}">
      <dsp:nvSpPr>
        <dsp:cNvPr id="0" name=""/>
        <dsp:cNvSpPr/>
      </dsp:nvSpPr>
      <dsp:spPr>
        <a:xfrm>
          <a:off x="4645699" y="3967266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Bağımlı</a:t>
          </a:r>
        </a:p>
      </dsp:txBody>
      <dsp:txXfrm>
        <a:off x="4645699" y="3967266"/>
        <a:ext cx="1196399" cy="598199"/>
      </dsp:txXfrm>
    </dsp:sp>
    <dsp:sp modelId="{610387FA-C15F-CF47-B82D-C719AC091E32}">
      <dsp:nvSpPr>
        <dsp:cNvPr id="0" name=""/>
        <dsp:cNvSpPr/>
      </dsp:nvSpPr>
      <dsp:spPr>
        <a:xfrm>
          <a:off x="5794243" y="1418934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Dilin durumu ve </a:t>
          </a:r>
          <a:r>
            <a:rPr lang="tr-TR" sz="1200" kern="1200" dirty="0" err="1"/>
            <a:t>ögrenme</a:t>
          </a:r>
          <a:r>
            <a:rPr lang="tr-TR" sz="1200" kern="1200" dirty="0"/>
            <a:t> çevresine göre</a:t>
          </a:r>
        </a:p>
      </dsp:txBody>
      <dsp:txXfrm>
        <a:off x="5794243" y="1418934"/>
        <a:ext cx="1196399" cy="598199"/>
      </dsp:txXfrm>
    </dsp:sp>
    <dsp:sp modelId="{C42098C5-1874-9F4B-A670-D1F1630827D5}">
      <dsp:nvSpPr>
        <dsp:cNvPr id="0" name=""/>
        <dsp:cNvSpPr/>
      </dsp:nvSpPr>
      <dsp:spPr>
        <a:xfrm>
          <a:off x="6093343" y="2268378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Elit</a:t>
          </a:r>
        </a:p>
      </dsp:txBody>
      <dsp:txXfrm>
        <a:off x="6093343" y="2268378"/>
        <a:ext cx="1196399" cy="598199"/>
      </dsp:txXfrm>
    </dsp:sp>
    <dsp:sp modelId="{A65772B2-715F-7B4A-A3BA-BF3061C5BB7C}">
      <dsp:nvSpPr>
        <dsp:cNvPr id="0" name=""/>
        <dsp:cNvSpPr/>
      </dsp:nvSpPr>
      <dsp:spPr>
        <a:xfrm>
          <a:off x="6093343" y="3117822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Halk</a:t>
          </a:r>
        </a:p>
      </dsp:txBody>
      <dsp:txXfrm>
        <a:off x="6093343" y="3117822"/>
        <a:ext cx="1196399" cy="598199"/>
      </dsp:txXfrm>
    </dsp:sp>
    <dsp:sp modelId="{341C6D1C-56ED-5F4C-AEA1-F0109FDAA0F3}">
      <dsp:nvSpPr>
        <dsp:cNvPr id="0" name=""/>
        <dsp:cNvSpPr/>
      </dsp:nvSpPr>
      <dsp:spPr>
        <a:xfrm>
          <a:off x="7241887" y="1418934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/>
            <a:t>birinci dilin korunup korunmamasına göre</a:t>
          </a:r>
        </a:p>
      </dsp:txBody>
      <dsp:txXfrm>
        <a:off x="7241887" y="1418934"/>
        <a:ext cx="1196399" cy="598199"/>
      </dsp:txXfrm>
    </dsp:sp>
    <dsp:sp modelId="{B0695E78-4A94-FA43-A218-FE177008DDCA}">
      <dsp:nvSpPr>
        <dsp:cNvPr id="0" name=""/>
        <dsp:cNvSpPr/>
      </dsp:nvSpPr>
      <dsp:spPr>
        <a:xfrm>
          <a:off x="7540987" y="2268378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Arttırıcı</a:t>
          </a:r>
        </a:p>
      </dsp:txBody>
      <dsp:txXfrm>
        <a:off x="7540987" y="2268378"/>
        <a:ext cx="1196399" cy="598199"/>
      </dsp:txXfrm>
    </dsp:sp>
    <dsp:sp modelId="{2E508307-F4AA-634C-BE81-62055142B9FD}">
      <dsp:nvSpPr>
        <dsp:cNvPr id="0" name=""/>
        <dsp:cNvSpPr/>
      </dsp:nvSpPr>
      <dsp:spPr>
        <a:xfrm>
          <a:off x="7540987" y="3117822"/>
          <a:ext cx="1196399" cy="59819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Eksiltici</a:t>
          </a:r>
        </a:p>
      </dsp:txBody>
      <dsp:txXfrm>
        <a:off x="7540987" y="3117822"/>
        <a:ext cx="1196399" cy="5981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764039-9679-7846-8D8C-9A6D2646E37A}" type="datetimeFigureOut">
              <a:rPr lang="en-US" smtClean="0"/>
              <a:t>4/28/26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F2328-B266-9149-9D97-5C822E95C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8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esenta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1" y="2971713"/>
            <a:ext cx="8229600" cy="1143000"/>
          </a:xfrm>
        </p:spPr>
        <p:txBody>
          <a:bodyPr>
            <a:normAutofit/>
          </a:bodyPr>
          <a:lstStyle>
            <a:lvl1pPr>
              <a:defRPr sz="6186" baseline="0"/>
            </a:lvl1pPr>
          </a:lstStyle>
          <a:p>
            <a:r>
              <a:rPr lang="en-GB" dirty="0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17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170E3-C1C9-9742-BCFE-2CB06EB85F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937" y="794644"/>
            <a:ext cx="4887260" cy="770913"/>
          </a:xfrm>
        </p:spPr>
        <p:txBody>
          <a:bodyPr>
            <a:normAutofit/>
          </a:bodyPr>
          <a:lstStyle>
            <a:lvl1pPr>
              <a:defRPr sz="3800" baseline="0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1B6519-61F0-2348-BAB9-F6E60F7D13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937" y="1565557"/>
            <a:ext cx="4887260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AECEE043-BAAD-1349-9593-E47090BE35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077" y="2123824"/>
            <a:ext cx="4887120" cy="484975"/>
          </a:xfrm>
        </p:spPr>
        <p:txBody>
          <a:bodyPr>
            <a:noAutofit/>
          </a:bodyPr>
          <a:lstStyle>
            <a:lvl1pPr>
              <a:defRPr sz="2000" cap="none" baseline="0"/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8D2C16F-9D1F-3F43-93AB-3CA441E325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077" y="2608799"/>
            <a:ext cx="4887120" cy="3465942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  <a:lvl4pPr>
              <a:defRPr/>
            </a:lvl4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 </a:t>
            </a:r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0E422F74-6652-4B43-BC20-F3DCE02D393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675205" y="1818842"/>
            <a:ext cx="3057841" cy="4255899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02DB8C8-3D6C-2342-AEF1-660AA2792522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640C059-B583-FA4D-91C0-C3B8E79028C0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58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73F03-99B6-EC4C-ACE9-704ED692E2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144" y="794571"/>
            <a:ext cx="4887260" cy="770913"/>
          </a:xfrm>
        </p:spPr>
        <p:txBody>
          <a:bodyPr>
            <a:normAutofit/>
          </a:bodyPr>
          <a:lstStyle>
            <a:lvl1pPr>
              <a:defRPr sz="3800" baseline="0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47869-2D1E-B047-8FE6-70B8E584C3C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4914" y="1565486"/>
            <a:ext cx="7775027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017D52CB-7C4E-D244-AED8-5161AC2751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5052" y="2123751"/>
            <a:ext cx="7774886" cy="484975"/>
          </a:xfrm>
        </p:spPr>
        <p:txBody>
          <a:bodyPr>
            <a:noAutofit/>
          </a:bodyPr>
          <a:lstStyle>
            <a:lvl1pPr>
              <a:defRPr sz="2000" cap="none" baseline="0"/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6B56202-1136-CF4C-A753-C646231957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2285" y="2608729"/>
            <a:ext cx="3812488" cy="3465145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  <a:lvl4pPr>
              <a:defRPr/>
            </a:lvl4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5B130305-9462-A242-B386-C3CA6A375E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82513" y="2601956"/>
            <a:ext cx="3878317" cy="3465145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  <a:lvl4pPr>
              <a:defRPr/>
            </a:lvl4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5B700FF-B672-1746-86B8-1AD1DC41C1F6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2966A7B-875C-3F49-A5EE-026862B9A993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45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028B2F1D-6DE7-7541-A468-F03A5A86B73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4" y="624952"/>
            <a:ext cx="6500446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AE3D60D6-D647-484B-A8FD-76B5B58C2B2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6" y="1382044"/>
            <a:ext cx="2649415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B3001B6-0C38-7A41-9938-16209074B7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6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A1E0752C-0FF1-C342-8293-DECDE2EA5A8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47295" y="1382044"/>
            <a:ext cx="2649415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202363B3-BA01-2749-A397-8DC13A23A9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7294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3D55063C-069D-2B4B-B3DF-4BAF0E576E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60126" y="1382044"/>
            <a:ext cx="2649415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7555C62C-61C1-7548-8568-50D95DBDAD6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0125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A51823-A74A-6847-AA8A-18F32F8A22AD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F5E3F1F-AB4D-514E-BDBC-B007F71DE20A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45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87FF1B43-9873-B741-9F87-1E17895DEA1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4" y="624952"/>
            <a:ext cx="6500446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1A6811F0-BE1A-7F48-9BE1-CC50CFE87C6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5" y="1382044"/>
            <a:ext cx="4132385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6FBE1512-682F-B242-B64E-79E99F7F34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5" y="5408500"/>
            <a:ext cx="413238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B429BD49-5033-6B49-B75A-17789E1BBAB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06817" y="1382044"/>
            <a:ext cx="4120659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2F23F78E-2775-9241-A146-3B0160C74D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06817" y="5408500"/>
            <a:ext cx="4120659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065EA2A-0209-7C4D-8D04-6085098C0B7E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8B53F2E-57F7-5D43-8159-227FC6660D5B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39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1" y="2276667"/>
            <a:ext cx="8229600" cy="1143000"/>
          </a:xfrm>
        </p:spPr>
        <p:txBody>
          <a:bodyPr>
            <a:normAutofit/>
          </a:bodyPr>
          <a:lstStyle>
            <a:lvl1pPr>
              <a:defRPr sz="5483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6921" y="3290636"/>
            <a:ext cx="4778117" cy="1344596"/>
          </a:xfrm>
        </p:spPr>
        <p:txBody>
          <a:bodyPr/>
          <a:lstStyle/>
          <a:p>
            <a:pPr lvl="0"/>
            <a:r>
              <a:rPr lang="en-GB" dirty="0"/>
              <a:t>Sub-header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334BAE-E96A-B94C-8396-68EAC8922DF6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1715AED-76FB-3341-8CA0-BEB5BFF993AA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91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5523E01-7795-2341-926F-62AE4BBB625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7" y="804206"/>
            <a:ext cx="8223738" cy="770913"/>
          </a:xfrm>
        </p:spPr>
        <p:txBody>
          <a:bodyPr>
            <a:normAutofit/>
          </a:bodyPr>
          <a:lstStyle>
            <a:lvl1pPr>
              <a:defRPr sz="3800" baseline="0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6FCA17B-854D-664A-8154-6A761C2E20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77" y="1575120"/>
            <a:ext cx="8223738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4525F3BE-1438-1045-8FE8-55FF8D6D5F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7" y="2133387"/>
            <a:ext cx="8223598" cy="484975"/>
          </a:xfrm>
        </p:spPr>
        <p:txBody>
          <a:bodyPr>
            <a:noAutofit/>
          </a:bodyPr>
          <a:lstStyle>
            <a:lvl1pPr>
              <a:defRPr sz="2000" cap="none" baseline="0"/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9B2A23E7-3A15-CB4C-9F4E-4D060E46A7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217" y="2618362"/>
            <a:ext cx="8223598" cy="3448737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000D78-9DC2-4A44-A3DC-3D147703F7FE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EFC0A03-D5FF-B941-93D2-E84A9F9AABFE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50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82C11-D155-6448-8A2B-860342C83E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7" y="804206"/>
            <a:ext cx="4887260" cy="770913"/>
          </a:xfrm>
        </p:spPr>
        <p:txBody>
          <a:bodyPr>
            <a:normAutofit/>
          </a:bodyPr>
          <a:lstStyle>
            <a:lvl1pPr>
              <a:defRPr sz="3800" baseline="0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7B3D0B-E746-1E4C-B666-F418F6FCD28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77" y="1575120"/>
            <a:ext cx="4887260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B690D8C6-FA3E-2B48-9C7C-6BA2405AB5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7" y="2133387"/>
            <a:ext cx="4887120" cy="484975"/>
          </a:xfrm>
        </p:spPr>
        <p:txBody>
          <a:bodyPr>
            <a:noAutofit/>
          </a:bodyPr>
          <a:lstStyle>
            <a:lvl1pPr>
              <a:defRPr sz="2000" cap="none" baseline="0"/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C3B8A64E-C16E-3C4A-A0A6-0B47D0E9FE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217" y="2618362"/>
            <a:ext cx="4887120" cy="3448737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BC5213FD-958A-004B-B536-40764C01CCA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675205" y="803774"/>
            <a:ext cx="3057841" cy="5263327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DBA73B0-4EC6-F44F-AA3B-8DF323979B0E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760305A-0618-BE45-B9C7-660E731E9AFA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99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64FD3-4A3A-684C-9289-CD733DCE2A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8" y="787798"/>
            <a:ext cx="7775026" cy="770913"/>
          </a:xfrm>
        </p:spPr>
        <p:txBody>
          <a:bodyPr>
            <a:normAutofit/>
          </a:bodyPr>
          <a:lstStyle>
            <a:lvl1pPr>
              <a:defRPr sz="3800" baseline="0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B80AF8-5C0C-0648-ABA4-25A6470EFC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80" y="1558713"/>
            <a:ext cx="7775027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2A6EFB41-AFEA-214B-ACF2-ACCD09FC86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8" y="2116978"/>
            <a:ext cx="7774886" cy="484975"/>
          </a:xfrm>
        </p:spPr>
        <p:txBody>
          <a:bodyPr>
            <a:noAutofit/>
          </a:bodyPr>
          <a:lstStyle>
            <a:lvl1pPr>
              <a:defRPr sz="2000" cap="none" baseline="0"/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E2558F2-EE4D-1340-BE36-AA005A9770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219" y="2601956"/>
            <a:ext cx="3812488" cy="3465145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  <a:lvl4pPr>
              <a:defRPr/>
            </a:lvl4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D8D8F4C4-9959-1A4D-A859-8A1166B5B0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89791" y="2601956"/>
            <a:ext cx="3878317" cy="3465145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  <a:lvl4pPr>
              <a:defRPr/>
            </a:lvl4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72DB2CD-1BE8-854B-871D-CE21BF112182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AFFB7BB-4FB3-5845-A5B5-D24EAD842067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03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91DE3C09-37DA-F944-A7EB-7B054B068C5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3" y="624952"/>
            <a:ext cx="8593014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82396308-FACF-D340-9E89-B719CB144D8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6" y="1303962"/>
            <a:ext cx="2649415" cy="3940542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0D285B56-D10C-844C-97CE-A46683A879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6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5BD223A3-7B57-AD40-AE9D-30E6A713CE2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47295" y="1303962"/>
            <a:ext cx="2649415" cy="3940542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D0219E68-6A85-6F41-8AC2-44161905922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7294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A30B4867-F84E-6A48-9EA8-2923477917C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60126" y="1303962"/>
            <a:ext cx="2649415" cy="3940542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8C32846A-8C6E-3340-BE5F-100E1D74FAE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0125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D9A95D-D351-574C-818B-6F4DD3B72491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F68526A-32F0-C549-9BEA-43DB08BFE819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78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6C6D40DF-33A1-A244-BF95-D7617CFFD9A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3" y="624952"/>
            <a:ext cx="8593014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AD892A9-9BEB-E14A-B42F-52421FD7FF1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5" y="1382044"/>
            <a:ext cx="4132385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10ED704B-33B5-824E-9DF0-68B4F5B6FA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5" y="5408500"/>
            <a:ext cx="413238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A4673D03-006A-AC47-939C-A7E6FB438C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06817" y="1382044"/>
            <a:ext cx="4120659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D9E2E9F5-6A3C-CB49-AAAD-9919715E0E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06817" y="5408500"/>
            <a:ext cx="4120659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DF5E2CB-AB03-8F4B-B508-B1F90D3DE280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2F50CA5-AEFF-1A40-9F01-5AF55491C16E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21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C09119C-DDDD-424D-A1F6-A84493F44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355" y="2276667"/>
            <a:ext cx="8229600" cy="1143000"/>
          </a:xfrm>
        </p:spPr>
        <p:txBody>
          <a:bodyPr>
            <a:normAutofit/>
          </a:bodyPr>
          <a:lstStyle>
            <a:lvl1pPr>
              <a:defRPr sz="4900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173EB5AC-E9F6-1841-973F-22F5FC86F8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080" y="3290639"/>
            <a:ext cx="4778117" cy="1344596"/>
          </a:xfrm>
        </p:spPr>
        <p:txBody>
          <a:bodyPr/>
          <a:lstStyle>
            <a:lvl1pPr>
              <a:defRPr cap="none"/>
            </a:lvl1pPr>
          </a:lstStyle>
          <a:p>
            <a:pPr lvl="0"/>
            <a:r>
              <a:rPr lang="en-GB" dirty="0"/>
              <a:t>Sub-header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D005A3-6215-774D-8556-78A0B5EF52F3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18E78A9-1235-4B42-9F5C-9A100119DE5B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5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iz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9144000" cy="6858000"/>
          </a:xfrm>
        </p:spPr>
        <p:txBody>
          <a:bodyPr anchor="ctr"/>
          <a:lstStyle>
            <a:lvl1pPr marL="0" marR="0" indent="0" algn="ctr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lvl1pPr>
          </a:lstStyle>
          <a:p>
            <a:r>
              <a:rPr lang="en-US" dirty="0"/>
              <a:t>Drag image 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  <a:p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0BCF546-F263-E24B-9858-A61EC6DAF529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FA31FB03-76BF-DB4C-8C11-DCC29BCABBA7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19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coal watermark and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1" y="2276667"/>
            <a:ext cx="8229600" cy="1143000"/>
          </a:xfrm>
        </p:spPr>
        <p:txBody>
          <a:bodyPr>
            <a:normAutofit/>
          </a:bodyPr>
          <a:lstStyle>
            <a:lvl1pPr>
              <a:defRPr sz="5483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6921" y="3290636"/>
            <a:ext cx="4778117" cy="134459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GB" dirty="0"/>
              <a:t>Sub-header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AA0806C-99C5-704B-8526-D21A83280F8E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B72959D-C406-934E-A9B9-C38A823209D1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78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rcoal watermark and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88733A9-220F-3448-BF78-5F4CE1C003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7" y="788599"/>
            <a:ext cx="4887260" cy="770913"/>
          </a:xfrm>
        </p:spPr>
        <p:txBody>
          <a:bodyPr>
            <a:normAutofit/>
          </a:bodyPr>
          <a:lstStyle>
            <a:lvl1pPr>
              <a:defRPr sz="3800" baseline="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3B15C90-A246-7F4A-818D-B4DC826E7F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77" y="1559513"/>
            <a:ext cx="4887260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FFFFFF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C4E7469-3D80-6545-8E8A-3D3080EBF2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7" y="2117779"/>
            <a:ext cx="4887120" cy="484975"/>
          </a:xfrm>
        </p:spPr>
        <p:txBody>
          <a:bodyPr>
            <a:noAutofit/>
          </a:bodyPr>
          <a:lstStyle>
            <a:lvl1pPr>
              <a:defRPr sz="2000" cap="none" baseline="0">
                <a:solidFill>
                  <a:srgbClr val="FFFFFF"/>
                </a:solidFill>
              </a:defRPr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2B8F3297-1E31-1740-8866-AFAFAF2186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217" y="2602755"/>
            <a:ext cx="8223598" cy="3464344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rgbClr val="FFFFFF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  <a:p>
            <a:pPr lvl="5"/>
            <a:r>
              <a:rPr lang="en-GB" dirty="0"/>
              <a:t>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AA0806C-99C5-704B-8526-D21A83280F8E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B72959D-C406-934E-A9B9-C38A823209D1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94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harcoal watermark and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1BBDB65-7F69-2D4A-8FE5-F7D8D83695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7" y="788599"/>
            <a:ext cx="4887260" cy="770913"/>
          </a:xfrm>
        </p:spPr>
        <p:txBody>
          <a:bodyPr>
            <a:normAutofit/>
          </a:bodyPr>
          <a:lstStyle>
            <a:lvl1pPr>
              <a:defRPr sz="3800" baseline="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47FD08B-33D0-CC48-A768-094C96FBE6B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77" y="1559513"/>
            <a:ext cx="4887260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FFFFFF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17F28601-0539-EF42-90D5-677D7DEEDE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7" y="2117779"/>
            <a:ext cx="4887120" cy="484975"/>
          </a:xfrm>
        </p:spPr>
        <p:txBody>
          <a:bodyPr>
            <a:noAutofit/>
          </a:bodyPr>
          <a:lstStyle>
            <a:lvl1pPr>
              <a:defRPr sz="2000" cap="none" baseline="0">
                <a:solidFill>
                  <a:srgbClr val="FFFFFF"/>
                </a:solidFill>
              </a:defRPr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32AD8ADD-82B3-FF47-AEC4-586B37BBF9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217" y="2602755"/>
            <a:ext cx="8223598" cy="3464344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rgbClr val="FFFFFF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  <a:p>
            <a:pPr lvl="5"/>
            <a:r>
              <a:rPr lang="en-GB" dirty="0"/>
              <a:t>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AA0806C-99C5-704B-8526-D21A83280F8E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B72959D-C406-934E-A9B9-C38A823209D1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74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harcoal watermark and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DD311F4-485B-F741-AA20-F22B672B99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7" y="788599"/>
            <a:ext cx="4887260" cy="770913"/>
          </a:xfrm>
        </p:spPr>
        <p:txBody>
          <a:bodyPr>
            <a:normAutofit/>
          </a:bodyPr>
          <a:lstStyle>
            <a:lvl1pPr>
              <a:defRPr sz="3800" baseline="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50B9373-C0B5-B041-AF1A-DC605F0D5EE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77" y="1559513"/>
            <a:ext cx="4887260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FFFFFF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778EA06-6ECE-5F4E-B211-58EBFBA2C0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7" y="2117779"/>
            <a:ext cx="4887120" cy="484975"/>
          </a:xfrm>
        </p:spPr>
        <p:txBody>
          <a:bodyPr>
            <a:noAutofit/>
          </a:bodyPr>
          <a:lstStyle>
            <a:lvl1pPr>
              <a:defRPr sz="2000" cap="none" baseline="0">
                <a:solidFill>
                  <a:srgbClr val="FFFFFF"/>
                </a:solidFill>
              </a:defRPr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72A4CC00-28AE-544D-B938-7988CF3757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217" y="2602755"/>
            <a:ext cx="4887120" cy="3464344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rgbClr val="FFFFFF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  <a:p>
            <a:pPr lvl="5"/>
            <a:r>
              <a:rPr lang="en-GB" dirty="0"/>
              <a:t>Style</a:t>
            </a:r>
          </a:p>
        </p:txBody>
      </p:sp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ADF216DF-7407-764C-9520-BCA2E0F34ED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675205" y="2360269"/>
            <a:ext cx="3057841" cy="3698917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AA0806C-99C5-704B-8526-D21A83280F8E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B72959D-C406-934E-A9B9-C38A823209D1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84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harcoal watermark and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949639A-08CA-9848-B0CE-85D3D9E547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9237" y="795611"/>
            <a:ext cx="4887260" cy="770913"/>
          </a:xfrm>
        </p:spPr>
        <p:txBody>
          <a:bodyPr>
            <a:normAutofit/>
          </a:bodyPr>
          <a:lstStyle>
            <a:lvl1pPr>
              <a:defRPr sz="38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63B2A72-DEAA-5541-B26C-B460E70B5A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1070" y="1566524"/>
            <a:ext cx="7775027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chemeClr val="bg1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F9B8ABC6-666E-7842-92F2-3F81CA67C4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208" y="2124791"/>
            <a:ext cx="7774886" cy="484975"/>
          </a:xfrm>
        </p:spPr>
        <p:txBody>
          <a:bodyPr>
            <a:noAutofit/>
          </a:bodyPr>
          <a:lstStyle>
            <a:lvl1pPr>
              <a:defRPr sz="2000" cap="none" baseline="0">
                <a:solidFill>
                  <a:schemeClr val="bg1"/>
                </a:solidFill>
              </a:defRPr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44EACD76-9672-3B4A-AC1B-7D4DCB348F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9378" y="2609768"/>
            <a:ext cx="3812488" cy="3457333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3F2215D-0729-8543-8C0D-DC3D93BDEF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82513" y="2609768"/>
            <a:ext cx="3878317" cy="3457333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AA0806C-99C5-704B-8526-D21A83280F8E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B72959D-C406-934E-A9B9-C38A823209D1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11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harcoal watermark and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4B6F7784-C8FE-DF4E-9437-AA62B5A5F6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6" y="617501"/>
            <a:ext cx="6764215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chemeClr val="bg1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5A208E4E-72B6-B34C-918D-D65C43FB0FD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6" y="1475742"/>
            <a:ext cx="2649415" cy="3768762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9FE66BA1-A410-D74A-B25B-10EF73075D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6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CEF890BC-18EF-774D-AEFD-9AC32158E84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47295" y="1475742"/>
            <a:ext cx="2649415" cy="3768762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CD24C08-FF97-3142-9EA8-92BCEC8429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7294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5C6285C7-32AD-FE49-AB30-C1BEA6D5874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60126" y="1475742"/>
            <a:ext cx="2649415" cy="3768762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0437A01-E34E-134B-81E3-EB27F1AFB8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0125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AA0806C-99C5-704B-8526-D21A83280F8E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B72959D-C406-934E-A9B9-C38A823209D1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9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harcoal watermark and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btitle 2">
            <a:extLst>
              <a:ext uri="{FF2B5EF4-FFF2-40B4-BE49-F238E27FC236}">
                <a16:creationId xmlns:a16="http://schemas.microsoft.com/office/drawing/2014/main" id="{A594C1DE-DE19-A741-BF4F-A7B71DC079C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6" y="617501"/>
            <a:ext cx="6764215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chemeClr val="bg1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3182874-6E4C-0740-A900-D2E9CC57858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5" y="1382044"/>
            <a:ext cx="4132385" cy="3862461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06A928C5-7DDB-9944-B1EB-F660A8CA7D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5" y="5408500"/>
            <a:ext cx="413238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A495D72F-1A2A-1F4F-8FD8-AE9BC92D573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06817" y="1382044"/>
            <a:ext cx="4120659" cy="3862461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A834622A-D9CB-8647-A130-98CB03E1DF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06817" y="5408500"/>
            <a:ext cx="4120659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AA0806C-99C5-704B-8526-D21A83280F8E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B72959D-C406-934E-A9B9-C38A823209D1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62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coal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57201" y="2276667"/>
            <a:ext cx="8229600" cy="1143000"/>
          </a:xfrm>
        </p:spPr>
        <p:txBody>
          <a:bodyPr>
            <a:normAutofit/>
          </a:bodyPr>
          <a:lstStyle>
            <a:lvl1pPr>
              <a:defRPr sz="5483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6921" y="3290636"/>
            <a:ext cx="4778117" cy="134459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GB" dirty="0"/>
              <a:t>Sub-header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DBE9D5-5ED0-DD46-BBE7-753EEBDAECED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88A4A46-AD15-634B-81E7-FFD37F3DDF49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65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rcoal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25D174A-7D29-694F-855D-1C3D8958B0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937" y="790902"/>
            <a:ext cx="4887260" cy="770913"/>
          </a:xfrm>
        </p:spPr>
        <p:txBody>
          <a:bodyPr>
            <a:normAutofit/>
          </a:bodyPr>
          <a:lstStyle>
            <a:lvl1pPr>
              <a:defRPr sz="3800" baseline="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D0FF544-12C2-F64E-AC15-CA564C4506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937" y="1561815"/>
            <a:ext cx="4887260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FFFFFF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A2CD47A2-8E8B-484E-A5B3-CB1F4B00E8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077" y="2120082"/>
            <a:ext cx="4887120" cy="484975"/>
          </a:xfrm>
        </p:spPr>
        <p:txBody>
          <a:bodyPr>
            <a:noAutofit/>
          </a:bodyPr>
          <a:lstStyle>
            <a:lvl1pPr>
              <a:defRPr sz="2000" cap="none" baseline="0">
                <a:solidFill>
                  <a:srgbClr val="FFFFFF"/>
                </a:solidFill>
              </a:defRPr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389A7F62-FB9D-E947-8612-E618415FFA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077" y="2605057"/>
            <a:ext cx="8223598" cy="3462042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rgbClr val="FFFFFF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  <a:p>
            <a:pPr lvl="5"/>
            <a:r>
              <a:rPr lang="en-GB" dirty="0"/>
              <a:t>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DBE9D5-5ED0-DD46-BBE7-753EEBDAECED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88A4A46-AD15-634B-81E7-FFD37F3DDF49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89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esenta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D4EC5-50DF-6C45-8E2D-E44401CA934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7" y="790902"/>
            <a:ext cx="4887260" cy="770913"/>
          </a:xfrm>
        </p:spPr>
        <p:txBody>
          <a:bodyPr>
            <a:normAutofit/>
          </a:bodyPr>
          <a:lstStyle>
            <a:lvl1pPr>
              <a:defRPr sz="3800" baseline="0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A1EA79-7440-9F43-9AF2-D0B60CBBEF7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77" y="1561815"/>
            <a:ext cx="4887260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CD73A215-5A0C-EF42-925E-614CD1B4A0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7" y="2120082"/>
            <a:ext cx="4887120" cy="484975"/>
          </a:xfrm>
        </p:spPr>
        <p:txBody>
          <a:bodyPr>
            <a:noAutofit/>
          </a:bodyPr>
          <a:lstStyle>
            <a:lvl1pPr>
              <a:defRPr sz="2000" cap="none" baseline="0"/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5E5353F3-428E-204F-853D-59770CC902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3217" y="2605058"/>
            <a:ext cx="8223598" cy="3462043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  <a:lvl4pPr>
              <a:defRPr/>
            </a:lvl4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32367C5-9DC5-E54E-AD93-B3FB783E41B1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D36144A-1FF1-864A-9B42-41FE6B6FD2AF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02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harcoal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6511B19-E7EB-D940-B70E-7C9F4400D7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7" y="790902"/>
            <a:ext cx="4887260" cy="770913"/>
          </a:xfrm>
        </p:spPr>
        <p:txBody>
          <a:bodyPr>
            <a:normAutofit/>
          </a:bodyPr>
          <a:lstStyle>
            <a:lvl1pPr>
              <a:defRPr sz="3800" baseline="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FC17F36-2FED-A749-8E4C-6218BF6C38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77" y="1561815"/>
            <a:ext cx="4887260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FFFFFF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987A4178-F71C-6A4F-8EA1-784B21ECD6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7" y="2120082"/>
            <a:ext cx="4887120" cy="484975"/>
          </a:xfrm>
        </p:spPr>
        <p:txBody>
          <a:bodyPr>
            <a:noAutofit/>
          </a:bodyPr>
          <a:lstStyle>
            <a:lvl1pPr>
              <a:defRPr sz="2000" cap="none" baseline="0">
                <a:solidFill>
                  <a:srgbClr val="FFFFFF"/>
                </a:solidFill>
              </a:defRPr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8F5F5DBB-53B0-3B45-B6A9-6C386AA114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217" y="2605057"/>
            <a:ext cx="4887120" cy="3462042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rgbClr val="FFFFFF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  <a:p>
            <a:pPr lvl="5"/>
            <a:r>
              <a:rPr lang="en-GB" dirty="0"/>
              <a:t>Style</a:t>
            </a:r>
          </a:p>
        </p:txBody>
      </p:sp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D6D7B3AC-9DAB-8645-986C-1FD9124DD1D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675205" y="1850079"/>
            <a:ext cx="3057841" cy="4217020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DBE9D5-5ED0-DD46-BBE7-753EEBDAECED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88A4A46-AD15-634B-81E7-FFD37F3DDF49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38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harcoal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37642D2-8DA9-3C46-AC49-79D20D314E2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936" y="795611"/>
            <a:ext cx="4887260" cy="770913"/>
          </a:xfrm>
        </p:spPr>
        <p:txBody>
          <a:bodyPr>
            <a:normAutofit/>
          </a:bodyPr>
          <a:lstStyle>
            <a:lvl1pPr>
              <a:defRPr sz="38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0A342C2-B7E4-B447-86A4-7FF361D751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798" y="1566524"/>
            <a:ext cx="7795847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chemeClr val="bg1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3457B3DA-0064-DD46-929D-162C626EF8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2936" y="2124791"/>
            <a:ext cx="7795706" cy="484975"/>
          </a:xfrm>
        </p:spPr>
        <p:txBody>
          <a:bodyPr>
            <a:noAutofit/>
          </a:bodyPr>
          <a:lstStyle>
            <a:lvl1pPr>
              <a:defRPr sz="2000" cap="none" baseline="0">
                <a:solidFill>
                  <a:schemeClr val="bg1"/>
                </a:solidFill>
              </a:defRPr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6556F930-B083-A743-B006-D14913666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077" y="2609768"/>
            <a:ext cx="3812488" cy="3457333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442BF8F0-29B4-7E4F-9DEA-436639A87FF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82513" y="2609768"/>
            <a:ext cx="3878317" cy="3457333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DBE9D5-5ED0-DD46-BBE7-753EEBDAECED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88A4A46-AD15-634B-81E7-FFD37F3DDF49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20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harcoal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69045142-B812-E344-995C-761FEBEE01D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6" y="617501"/>
            <a:ext cx="6740769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chemeClr val="bg1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4E7E4FF6-5B4D-C144-B05F-66DF35E32EA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6" y="1475742"/>
            <a:ext cx="2649415" cy="3768762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E7699724-E65B-CB47-B678-CB9BFD4CC3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6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55412998-7A36-C543-9461-3A9D18E7161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47295" y="1475742"/>
            <a:ext cx="2649415" cy="3768762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E3A4A0B6-9B9B-6345-A728-247D30373A2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7294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1A1B2B6B-ED06-654A-9105-E98B8E0941F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60126" y="1475742"/>
            <a:ext cx="2649415" cy="3768762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271A090-1E20-6440-BC66-39405DE904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0125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DBE9D5-5ED0-DD46-BBE7-753EEBDAECED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88A4A46-AD15-634B-81E7-FFD37F3DDF49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99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harcoal 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141B3FEB-7823-AE4A-A4F1-33EB283369B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6" y="617501"/>
            <a:ext cx="6740769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chemeClr val="bg1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68683100-9B70-5C47-8254-C7F29C9FDCF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5" y="1382044"/>
            <a:ext cx="4132385" cy="3862461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6DF9CA33-924A-BB44-A225-9344590F42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5" y="5408500"/>
            <a:ext cx="413238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CED44217-AECE-DE49-AB9F-7D84F94F096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06817" y="1382044"/>
            <a:ext cx="4120659" cy="3862461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AE8DA371-635D-034C-BAFD-F5D491E5D2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06817" y="5408500"/>
            <a:ext cx="4120659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DBE9D5-5ED0-DD46-BBE7-753EEBDAECED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88A4A46-AD15-634B-81E7-FFD37F3DDF49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65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coal 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57201" y="2276667"/>
            <a:ext cx="8229600" cy="1143000"/>
          </a:xfrm>
        </p:spPr>
        <p:txBody>
          <a:bodyPr>
            <a:normAutofit/>
          </a:bodyPr>
          <a:lstStyle>
            <a:lvl1pPr>
              <a:defRPr sz="5483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6921" y="3290636"/>
            <a:ext cx="4778117" cy="134459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GB" dirty="0"/>
              <a:t>Sub-header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D00DE6-08A6-7A45-A18C-B34A6E83F58C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A4C8556-0DE8-A047-B297-1854FF0F2B72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8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rcoal 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E62B354-27E9-2248-AA68-01E16794D8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7" y="791335"/>
            <a:ext cx="8223738" cy="770913"/>
          </a:xfrm>
        </p:spPr>
        <p:txBody>
          <a:bodyPr>
            <a:normAutofit/>
          </a:bodyPr>
          <a:lstStyle>
            <a:lvl1pPr>
              <a:defRPr sz="3800" baseline="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548CAE4-815D-A847-B52D-E1341C8D5B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77" y="1562249"/>
            <a:ext cx="8223738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FFFFFF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17C48BFC-B496-0F41-BDE3-9595A1FE4F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7" y="2120515"/>
            <a:ext cx="8223598" cy="484975"/>
          </a:xfrm>
        </p:spPr>
        <p:txBody>
          <a:bodyPr>
            <a:noAutofit/>
          </a:bodyPr>
          <a:lstStyle>
            <a:lvl1pPr>
              <a:defRPr sz="2000" cap="none" baseline="0">
                <a:solidFill>
                  <a:srgbClr val="FFFFFF"/>
                </a:solidFill>
              </a:defRPr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A0BB97F-24CF-6F4F-88A5-6585F6E028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217" y="2605491"/>
            <a:ext cx="8223598" cy="3461608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rgbClr val="FFFFFF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  <a:p>
            <a:pPr lvl="5"/>
            <a:r>
              <a:rPr lang="en-GB" dirty="0"/>
              <a:t>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D00DE6-08A6-7A45-A18C-B34A6E83F58C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A4C8556-0DE8-A047-B297-1854FF0F2B72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92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harcoal 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62FF343-D19B-3F43-B079-4ED86CB799A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7" y="791335"/>
            <a:ext cx="4887260" cy="770913"/>
          </a:xfrm>
        </p:spPr>
        <p:txBody>
          <a:bodyPr>
            <a:normAutofit/>
          </a:bodyPr>
          <a:lstStyle>
            <a:lvl1pPr>
              <a:defRPr sz="3800" baseline="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45C3F95-6BCC-FA49-A5B8-A1518A8B55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77" y="1562249"/>
            <a:ext cx="4887260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FFFFFF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35F4C8B9-3D67-D141-8B9B-FD52AE9B417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7" y="2120515"/>
            <a:ext cx="4887120" cy="484975"/>
          </a:xfrm>
        </p:spPr>
        <p:txBody>
          <a:bodyPr>
            <a:noAutofit/>
          </a:bodyPr>
          <a:lstStyle>
            <a:lvl1pPr>
              <a:defRPr sz="2000" cap="none" baseline="0">
                <a:solidFill>
                  <a:srgbClr val="FFFFFF"/>
                </a:solidFill>
              </a:defRPr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3445B15-117D-F348-AFDD-472F1E894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217" y="2605491"/>
            <a:ext cx="4887120" cy="3461608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rgbClr val="FFFFFF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  <a:p>
            <a:pPr lvl="5"/>
            <a:r>
              <a:rPr lang="en-GB" dirty="0"/>
              <a:t>Style</a:t>
            </a:r>
          </a:p>
        </p:txBody>
      </p:sp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889D41D7-87F3-0F4D-B9E5-E6F91149F89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675205" y="790903"/>
            <a:ext cx="3057841" cy="4417641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D00DE6-08A6-7A45-A18C-B34A6E83F58C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A4C8556-0DE8-A047-B297-1854FF0F2B72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56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harcoal 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79EA3A7-50F4-DA4B-9001-A61BD8F3EE7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8920" y="795611"/>
            <a:ext cx="7795847" cy="770913"/>
          </a:xfrm>
        </p:spPr>
        <p:txBody>
          <a:bodyPr>
            <a:normAutofit/>
          </a:bodyPr>
          <a:lstStyle>
            <a:lvl1pPr>
              <a:defRPr sz="38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675B569-EE61-7A4B-B964-589AA6139A7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8918" y="1566524"/>
            <a:ext cx="7795846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chemeClr val="bg1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7882096F-D729-B04D-8E1B-31C41AA14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9058" y="2124791"/>
            <a:ext cx="7795706" cy="484975"/>
          </a:xfrm>
        </p:spPr>
        <p:txBody>
          <a:bodyPr>
            <a:noAutofit/>
          </a:bodyPr>
          <a:lstStyle>
            <a:lvl1pPr>
              <a:defRPr sz="2000" cap="none" baseline="0">
                <a:solidFill>
                  <a:schemeClr val="bg1"/>
                </a:solidFill>
              </a:defRPr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94B91D69-1D43-6C40-A5E6-F564C3D940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9059" y="2609768"/>
            <a:ext cx="3812488" cy="3457333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08BF10BB-4890-4B42-B7FE-C74817E20D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82513" y="2609768"/>
            <a:ext cx="3878317" cy="3457333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D00DE6-08A6-7A45-A18C-B34A6E83F58C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A4C8556-0DE8-A047-B297-1854FF0F2B72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48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harcoal 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9F88E8F0-9CC1-B646-8F54-AA7A5F94984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3" y="617501"/>
            <a:ext cx="8593014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chemeClr val="bg1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43EDF62A-A062-384B-B539-5BBDE585AB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6" y="1311769"/>
            <a:ext cx="2649415" cy="3932734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A5772D32-DBCA-F44F-A16F-858F16D8AB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6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AC3CAB8C-91F8-1048-B249-64D83EC7700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47295" y="1311769"/>
            <a:ext cx="2649415" cy="3932734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1DBE8F78-73A4-5D45-920E-4CCF68E77D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7294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6A3903AF-F462-134E-BA27-03848D8117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60126" y="1311769"/>
            <a:ext cx="2649415" cy="3932734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F5278E3-E42D-E443-8E2D-F856C2701E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0125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D00DE6-08A6-7A45-A18C-B34A6E83F58C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A4C8556-0DE8-A047-B297-1854FF0F2B72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39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harcoal Simple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6F6F6078-5D29-7A44-BFEF-F0EEB2D1048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3" y="617501"/>
            <a:ext cx="8593014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chemeClr val="bg1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1C7DD883-3E82-B94C-81EC-1E669B9345D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5" y="1382044"/>
            <a:ext cx="4132385" cy="3862461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D520DC23-3023-EC4F-B319-9C278EC923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5" y="5408500"/>
            <a:ext cx="413238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70CAC6BD-1036-F243-83C5-42847089F9F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06817" y="1382044"/>
            <a:ext cx="4120659" cy="3862461"/>
          </a:xfrm>
        </p:spPr>
        <p:txBody>
          <a:bodyPr anchor="ctr">
            <a:normAutofit/>
          </a:bodyPr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4C581CE3-AF4D-4942-9F52-995B610E0B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06817" y="5408500"/>
            <a:ext cx="4120659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D00DE6-08A6-7A45-A18C-B34A6E83F58C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A4C8556-0DE8-A047-B297-1854FF0F2B72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92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esenta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BE5FF-0A36-5941-B090-5D173EB25FB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7" y="790902"/>
            <a:ext cx="4887260" cy="770913"/>
          </a:xfrm>
        </p:spPr>
        <p:txBody>
          <a:bodyPr>
            <a:normAutofit/>
          </a:bodyPr>
          <a:lstStyle>
            <a:lvl1pPr>
              <a:defRPr sz="3800" baseline="0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E62499-AB70-BA4F-9FAB-BF6F04F4EF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77" y="1561815"/>
            <a:ext cx="4887260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8436CE43-A78F-4F42-9DF7-5A7775604AE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7" y="2120082"/>
            <a:ext cx="4887120" cy="484975"/>
          </a:xfrm>
        </p:spPr>
        <p:txBody>
          <a:bodyPr>
            <a:noAutofit/>
          </a:bodyPr>
          <a:lstStyle>
            <a:lvl1pPr>
              <a:defRPr sz="2000" cap="none" baseline="0"/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033AC6C9-07E8-BE43-B396-8662154E84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3217" y="2605058"/>
            <a:ext cx="4887120" cy="3462043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  <a:lvl4pPr>
              <a:defRPr/>
            </a:lvl4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3A74539A-C0AD-114C-8A1F-DEB3D95877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675205" y="1522137"/>
            <a:ext cx="3057841" cy="4544962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C007277-66AE-3B40-9663-B35BDC71F5AA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71DC1AE-B772-6C49-869B-D5C90D2603B6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7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esenta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A3E69-592D-874A-B618-C0B7994AF6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8917" y="795603"/>
            <a:ext cx="4887260" cy="770913"/>
          </a:xfrm>
        </p:spPr>
        <p:txBody>
          <a:bodyPr>
            <a:normAutofit/>
          </a:bodyPr>
          <a:lstStyle>
            <a:lvl1pPr>
              <a:defRPr sz="3800" baseline="0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3F8AA-0291-7D40-806D-16AAFE7DC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0786" y="1566517"/>
            <a:ext cx="7775027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D82B9556-EE2A-3C44-B892-35D650A2CF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924" y="2124783"/>
            <a:ext cx="7774886" cy="484975"/>
          </a:xfrm>
        </p:spPr>
        <p:txBody>
          <a:bodyPr>
            <a:noAutofit/>
          </a:bodyPr>
          <a:lstStyle>
            <a:lvl1pPr>
              <a:defRPr sz="2000" cap="none" baseline="0"/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3066FEBB-8149-494C-88C7-8948E502DC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9058" y="2609759"/>
            <a:ext cx="3812488" cy="3457340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  <a:lvl4pPr>
              <a:defRPr/>
            </a:lvl4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A467F76-BC22-814B-B023-954080FD88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82513" y="2609759"/>
            <a:ext cx="3878317" cy="3457340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  <a:lvl4pPr>
              <a:defRPr/>
            </a:lvl4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6DEB611-B430-3F40-857F-84E43CF78AC4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A570697-D9EA-D843-A797-E5991517D49F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99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resenta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A643CBF0-32F5-E34A-93A6-8025C20B51F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4" y="624952"/>
            <a:ext cx="6529754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5C2B71C7-36FE-CD45-8A21-320B361CECC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6" y="1382044"/>
            <a:ext cx="2649415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3456179-9F07-954A-A554-E014F34E5D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6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EEC4357A-0F0F-8D44-AAC0-CBFE72F31BA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47295" y="1382044"/>
            <a:ext cx="2649415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83582C00-A35E-474E-BC49-B3592EEB3B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7294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6411A3FC-A754-B541-A794-469E425C6B6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78063" y="1382044"/>
            <a:ext cx="2649415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371B6A85-E438-154E-BBD2-113DD3F000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8062" y="5408500"/>
            <a:ext cx="264941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B328653-DB8A-A040-BDB3-25C599CB8316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0CAE859-70D5-EC43-9921-CB382E60EE97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88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resentation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3B8D0AF1-E733-284F-8E97-C7104E585D5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6524" y="624952"/>
            <a:ext cx="6529754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1571DEE9-427A-D742-BD90-F1203C24174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6525" y="1382044"/>
            <a:ext cx="4132385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2D4F1173-9DA2-FF4D-B1EC-227D5134C2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525" y="5408500"/>
            <a:ext cx="4132385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05BCCD19-C807-4C43-9569-E56C08E08FE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06817" y="1382044"/>
            <a:ext cx="4120659" cy="3862461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r>
              <a:rPr lang="en-US" dirty="0"/>
              <a:t>Drag image  to placeholder or click icon to add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DC84F5A7-B57F-A34A-A0FA-FF13A213C78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06817" y="5408500"/>
            <a:ext cx="4120659" cy="791135"/>
          </a:xfrm>
        </p:spPr>
        <p:txBody>
          <a:bodyPr>
            <a:normAutofit/>
          </a:bodyPr>
          <a:lstStyle>
            <a:lvl1pPr marL="0" indent="0">
              <a:buSzPct val="80000"/>
              <a:buFont typeface="Wingdings" charset="2"/>
              <a:buNone/>
              <a:defRPr sz="1400" cap="none"/>
            </a:lvl1pPr>
          </a:lstStyle>
          <a:p>
            <a:pPr lvl="0"/>
            <a:r>
              <a:rPr lang="en-GB" dirty="0"/>
              <a:t>Caption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C531EE1-FAD1-B145-B5A5-4FD204071B57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7A4A40A-BA13-F645-B326-61A71AEC20A1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74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1" y="2276667"/>
            <a:ext cx="8229600" cy="1143000"/>
          </a:xfrm>
        </p:spPr>
        <p:txBody>
          <a:bodyPr>
            <a:normAutofit/>
          </a:bodyPr>
          <a:lstStyle>
            <a:lvl1pPr>
              <a:defRPr sz="5483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56921" y="3290636"/>
            <a:ext cx="4778117" cy="1344596"/>
          </a:xfrm>
        </p:spPr>
        <p:txBody>
          <a:bodyPr/>
          <a:lstStyle/>
          <a:p>
            <a:pPr lvl="0"/>
            <a:r>
              <a:rPr lang="en-GB" dirty="0"/>
              <a:t>Sub-header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9568A1E-52A1-B742-8CF3-D6A57B471377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2C4FB2F-95F6-2040-810B-09152FB0EB57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51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ogo 1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34850E7-476E-7A4B-87F6-80486843CEE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3077" y="794644"/>
            <a:ext cx="4887260" cy="770913"/>
          </a:xfrm>
        </p:spPr>
        <p:txBody>
          <a:bodyPr>
            <a:normAutofit/>
          </a:bodyPr>
          <a:lstStyle>
            <a:lvl1pPr>
              <a:defRPr sz="3800" baseline="0"/>
            </a:lvl1pPr>
          </a:lstStyle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4B02B81-6DDE-394C-9AB2-8D1BB79CE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3077" y="1565557"/>
            <a:ext cx="4887260" cy="545868"/>
          </a:xfrm>
        </p:spPr>
        <p:txBody>
          <a:bodyPr>
            <a:normAutofit/>
          </a:bodyPr>
          <a:lstStyle>
            <a:lvl1pPr marL="0" marR="0" indent="0" algn="l" defTabSz="40833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500" cap="none">
                <a:solidFill>
                  <a:srgbClr val="25303B"/>
                </a:solidFill>
              </a:defRPr>
            </a:lvl1pPr>
            <a:lvl2pPr marL="408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5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5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Sub-header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AB0D32F3-01F8-F446-BBD5-3D4BEE6C80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3217" y="2123824"/>
            <a:ext cx="4887120" cy="484975"/>
          </a:xfrm>
        </p:spPr>
        <p:txBody>
          <a:bodyPr>
            <a:noAutofit/>
          </a:bodyPr>
          <a:lstStyle>
            <a:lvl1pPr>
              <a:defRPr sz="2000" cap="none" baseline="0"/>
            </a:lvl1pPr>
            <a:lvl2pPr marL="408334" indent="0">
              <a:buNone/>
              <a:defRPr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Body text style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447CBFEE-595E-2349-9842-70C777E04A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217" y="2608799"/>
            <a:ext cx="8223598" cy="3465942"/>
          </a:xfrm>
        </p:spPr>
        <p:txBody>
          <a:bodyPr>
            <a:noAutofit/>
          </a:bodyPr>
          <a:lstStyle>
            <a:lvl1pPr marL="0" indent="-266861">
              <a:buSzPct val="80000"/>
              <a:buFont typeface="Wingdings" charset="2"/>
              <a:buChar char="§"/>
              <a:defRPr sz="2000" cap="none"/>
            </a:lvl1pPr>
            <a:lvl2pPr>
              <a:defRPr sz="2000"/>
            </a:lvl2pPr>
            <a:lvl3pPr>
              <a:defRPr sz="2000"/>
            </a:lvl3pPr>
            <a:lvl4pPr>
              <a:defRPr/>
            </a:lvl4pPr>
          </a:lstStyle>
          <a:p>
            <a:pPr lvl="0"/>
            <a:r>
              <a:rPr lang="en-GB" dirty="0"/>
              <a:t>Bullet text style</a:t>
            </a:r>
          </a:p>
          <a:p>
            <a:pPr lvl="1"/>
            <a:r>
              <a:rPr lang="en-GB" dirty="0"/>
              <a:t>Style</a:t>
            </a:r>
          </a:p>
          <a:p>
            <a:pPr lvl="2"/>
            <a:r>
              <a:rPr lang="en-GB" dirty="0"/>
              <a:t>Style</a:t>
            </a:r>
          </a:p>
          <a:p>
            <a:pPr lvl="3"/>
            <a:r>
              <a:rPr lang="en-GB" dirty="0"/>
              <a:t>Style</a:t>
            </a:r>
          </a:p>
          <a:p>
            <a:pPr lvl="4"/>
            <a:r>
              <a:rPr lang="en-GB" dirty="0"/>
              <a:t>style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46A4608-BA91-434A-BB05-A5BE7104170A}"/>
              </a:ext>
            </a:extLst>
          </p:cNvPr>
          <p:cNvCxnSpPr/>
          <p:nvPr userDrawn="1"/>
        </p:nvCxnSpPr>
        <p:spPr>
          <a:xfrm>
            <a:off x="293080" y="6527623"/>
            <a:ext cx="8534397" cy="0"/>
          </a:xfrm>
          <a:prstGeom prst="line">
            <a:avLst/>
          </a:prstGeom>
          <a:ln w="3175">
            <a:solidFill>
              <a:schemeClr val="tx2">
                <a:lumMod val="10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9D1C26C-1B26-0745-BF7B-B3A5FD7A349F}"/>
              </a:ext>
            </a:extLst>
          </p:cNvPr>
          <p:cNvSpPr txBox="1"/>
          <p:nvPr userDrawn="1"/>
        </p:nvSpPr>
        <p:spPr>
          <a:xfrm>
            <a:off x="8417170" y="6527625"/>
            <a:ext cx="515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DC2D543-F72A-EC44-943D-E96FED3B01D7}" type="slidenum">
              <a:rPr lang="en-US" sz="1000" smtClean="0">
                <a:solidFill>
                  <a:schemeClr val="tx2">
                    <a:lumMod val="10000"/>
                  </a:schemeClr>
                </a:solidFill>
              </a:rPr>
              <a:pPr algn="r"/>
              <a:t>‹#›</a:t>
            </a:fld>
            <a:endParaRPr lang="en-US" sz="1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3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2276667"/>
            <a:ext cx="8229600" cy="1143000"/>
          </a:xfrm>
          <a:prstGeom prst="rect">
            <a:avLst/>
          </a:prstGeom>
        </p:spPr>
        <p:txBody>
          <a:bodyPr vert="horz" lIns="81666" tIns="40833" rIns="81666" bIns="40833" rtlCol="0" anchor="ctr">
            <a:normAutofit/>
          </a:bodyPr>
          <a:lstStyle/>
          <a:p>
            <a:r>
              <a:rPr lang="en-GB" dirty="0"/>
              <a:t>Header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3554643"/>
            <a:ext cx="8229600" cy="676467"/>
          </a:xfrm>
          <a:prstGeom prst="rect">
            <a:avLst/>
          </a:prstGeom>
        </p:spPr>
        <p:txBody>
          <a:bodyPr vert="horz" lIns="81666" tIns="40833" rIns="81666" bIns="40833" rtlCol="0">
            <a:normAutofit/>
          </a:bodyPr>
          <a:lstStyle/>
          <a:p>
            <a:pPr lvl="0"/>
            <a:r>
              <a:rPr lang="en-GB" dirty="0"/>
              <a:t>Sub-header style</a:t>
            </a:r>
          </a:p>
        </p:txBody>
      </p:sp>
    </p:spTree>
    <p:extLst>
      <p:ext uri="{BB962C8B-B14F-4D97-AF65-F5344CB8AC3E}">
        <p14:creationId xmlns:p14="http://schemas.microsoft.com/office/powerpoint/2010/main" val="2619897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  <p:sldLayoutId id="2147483658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734" r:id="rId37"/>
    <p:sldLayoutId id="2147483735" r:id="rId38"/>
    <p:sldLayoutId id="2147483736" r:id="rId3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408334" rtl="0" eaLnBrk="1" latinLnBrk="0" hangingPunct="1">
        <a:spcBef>
          <a:spcPct val="0"/>
        </a:spcBef>
        <a:buNone/>
        <a:defRPr sz="4900" b="1" kern="1200">
          <a:solidFill>
            <a:schemeClr val="tx1"/>
          </a:solidFill>
          <a:latin typeface="Cambria"/>
          <a:ea typeface="+mj-ea"/>
          <a:cs typeface="Cambria"/>
        </a:defRPr>
      </a:lvl1pPr>
    </p:titleStyle>
    <p:bodyStyle>
      <a:lvl1pPr marL="0" indent="0" algn="l" defTabSz="408334" rtl="0" eaLnBrk="1" latinLnBrk="0" hangingPunct="1">
        <a:spcBef>
          <a:spcPct val="20000"/>
        </a:spcBef>
        <a:buFont typeface="Arial"/>
        <a:buNone/>
        <a:defRPr sz="3000" kern="1200" cap="none" baseline="0">
          <a:solidFill>
            <a:srgbClr val="25303B"/>
          </a:solidFill>
          <a:latin typeface="+mn-lt"/>
          <a:ea typeface="+mn-ea"/>
          <a:cs typeface="+mn-cs"/>
        </a:defRPr>
      </a:lvl1pPr>
      <a:lvl2pPr marL="663543" indent="-255209" algn="l" defTabSz="408334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835" indent="-204168" algn="l" defTabSz="408334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9168" indent="-204168" algn="l" defTabSz="408334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7503" indent="-204168" algn="l" defTabSz="408334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835" indent="-204168" algn="l" defTabSz="40833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4170" indent="-204168" algn="l" defTabSz="40833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2504" indent="-204168" algn="l" defTabSz="40833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70838" indent="-204168" algn="l" defTabSz="408334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8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334" algn="l" defTabSz="408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667" algn="l" defTabSz="408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5002" algn="l" defTabSz="408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3336" algn="l" defTabSz="408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1669" algn="l" defTabSz="408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50003" algn="l" defTabSz="408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8338" algn="l" defTabSz="408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6670" algn="l" defTabSz="408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22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49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mailto:ayse.ciftci@alumni.york.ac.uk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hyperlink" Target="mailto:ayseciftci@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ayse.ciftci@york.ac.uk" TargetMode="External"/><Relationship Id="rId7" Type="http://schemas.openxmlformats.org/officeDocument/2006/relationships/image" Target="../media/image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7.png"/><Relationship Id="rId4" Type="http://schemas.openxmlformats.org/officeDocument/2006/relationships/hyperlink" Target="mailto:ayseciftci@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45">
            <a:extLst>
              <a:ext uri="{FF2B5EF4-FFF2-40B4-BE49-F238E27FC236}">
                <a16:creationId xmlns:a16="http://schemas.microsoft.com/office/drawing/2014/main" id="{1AF57920-EC3A-9C41-B0FE-81E13345D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638" y="182980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Okul Öncesi Eğitim Sürecinde İkinci Dil </a:t>
            </a:r>
            <a:r>
              <a:rPr lang="en-US" dirty="0" err="1"/>
              <a:t>Edinimi</a:t>
            </a:r>
            <a:endParaRPr lang="en-US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01CC93E5-DA93-68E4-77BA-EDA092CF746F}"/>
              </a:ext>
            </a:extLst>
          </p:cNvPr>
          <p:cNvSpPr txBox="1"/>
          <p:nvPr/>
        </p:nvSpPr>
        <p:spPr>
          <a:xfrm>
            <a:off x="2246201" y="3910109"/>
            <a:ext cx="4395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GB" sz="2800" dirty="0"/>
              <a:t>Dr. Öğr. Üyesi Ayşe Çiftci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1CD21C14-B30A-BEEF-B2B4-951E0BFAFA40}"/>
              </a:ext>
            </a:extLst>
          </p:cNvPr>
          <p:cNvSpPr txBox="1"/>
          <p:nvPr/>
        </p:nvSpPr>
        <p:spPr>
          <a:xfrm>
            <a:off x="2774230" y="5401044"/>
            <a:ext cx="2785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ayse.ciftci@alumni.york.ac.uk</a:t>
            </a:r>
            <a:endParaRPr lang="tr-GB" dirty="0"/>
          </a:p>
          <a:p>
            <a:pPr algn="ctr"/>
            <a:endParaRPr lang="tr-GB" dirty="0"/>
          </a:p>
        </p:txBody>
      </p:sp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0AE7CA34-91C9-2CA7-905D-B83749835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5" y="200006"/>
            <a:ext cx="1089090" cy="108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4EE9A88A-627C-BB34-5877-F5B8E5909389}"/>
              </a:ext>
            </a:extLst>
          </p:cNvPr>
          <p:cNvSpPr txBox="1"/>
          <p:nvPr/>
        </p:nvSpPr>
        <p:spPr>
          <a:xfrm>
            <a:off x="1871127" y="4685463"/>
            <a:ext cx="4592079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350" dirty="0"/>
              <a:t>Çocuk Gelişimi Bölümü</a:t>
            </a:r>
          </a:p>
          <a:p>
            <a:pPr algn="ctr"/>
            <a:r>
              <a:rPr lang="tr-TR" sz="1350" dirty="0"/>
              <a:t>Sağlık Bilimleri Fakültesi</a:t>
            </a:r>
          </a:p>
          <a:p>
            <a:pPr algn="ctr"/>
            <a:r>
              <a:rPr lang="tr-TR" sz="1350" dirty="0"/>
              <a:t>Çankırı Karatekin Üniversitesi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6D47EB63-C22B-6572-87E7-FCE09616AF7B}"/>
              </a:ext>
            </a:extLst>
          </p:cNvPr>
          <p:cNvSpPr txBox="1"/>
          <p:nvPr/>
        </p:nvSpPr>
        <p:spPr>
          <a:xfrm>
            <a:off x="2987660" y="5693431"/>
            <a:ext cx="235901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GB" sz="135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ayseciftci@</a:t>
            </a:r>
            <a:r>
              <a:rPr lang="tr-GB" sz="1350" dirty="0"/>
              <a:t>karatekin.edu.tr</a:t>
            </a:r>
          </a:p>
        </p:txBody>
      </p:sp>
      <p:pic>
        <p:nvPicPr>
          <p:cNvPr id="1026" name="Picture 2" descr="Yükseköğretim ve Yurt Dışı Eğitim Genel Müdürlüğü (@mebyyegm) / Posts / X">
            <a:extLst>
              <a:ext uri="{FF2B5EF4-FFF2-40B4-BE49-F238E27FC236}">
                <a16:creationId xmlns:a16="http://schemas.microsoft.com/office/drawing/2014/main" id="{DD4389B2-D4CA-10A7-132A-6D8A4D004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5" y="5969914"/>
            <a:ext cx="766462" cy="76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6AD5293C-9C9C-397C-5932-A392EFD3AB65}"/>
              </a:ext>
            </a:extLst>
          </p:cNvPr>
          <p:cNvSpPr txBox="1"/>
          <p:nvPr/>
        </p:nvSpPr>
        <p:spPr>
          <a:xfrm>
            <a:off x="1692876" y="200006"/>
            <a:ext cx="4948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00" dirty="0">
                <a:solidFill>
                  <a:schemeClr val="bg1">
                    <a:lumMod val="75000"/>
                  </a:schemeClr>
                </a:solidFill>
              </a:rPr>
              <a:t>’’Yurt Dışında Yaşayan İki Dilli Türk Çocuklarına Türkçe Öğretimi Öğretmen Eğitimi’’</a:t>
            </a:r>
          </a:p>
          <a:p>
            <a:pPr algn="ctr"/>
            <a:r>
              <a:rPr lang="tr-TR" sz="1100" dirty="0">
                <a:solidFill>
                  <a:schemeClr val="bg1">
                    <a:lumMod val="75000"/>
                  </a:schemeClr>
                </a:solidFill>
              </a:rPr>
              <a:t>27-29 Nisan 2026</a:t>
            </a:r>
          </a:p>
        </p:txBody>
      </p:sp>
    </p:spTree>
    <p:extLst>
      <p:ext uri="{BB962C8B-B14F-4D97-AF65-F5344CB8AC3E}">
        <p14:creationId xmlns:p14="http://schemas.microsoft.com/office/powerpoint/2010/main" val="58966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FB11E92-ABFE-7193-D0C2-42AE31132F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589" y="1200001"/>
            <a:ext cx="6948971" cy="770913"/>
          </a:xfrm>
        </p:spPr>
        <p:txBody>
          <a:bodyPr>
            <a:noAutofit/>
          </a:bodyPr>
          <a:lstStyle/>
          <a:p>
            <a:r>
              <a:rPr lang="en-GB" sz="3200" dirty="0" err="1"/>
              <a:t>Günümüz</a:t>
            </a:r>
            <a:r>
              <a:rPr lang="en-GB" sz="3200" dirty="0"/>
              <a:t> </a:t>
            </a:r>
            <a:r>
              <a:rPr lang="en-GB" sz="3200" dirty="0" err="1"/>
              <a:t>toplumlarında</a:t>
            </a:r>
            <a:r>
              <a:rPr lang="en-GB" sz="3200" dirty="0"/>
              <a:t> ana </a:t>
            </a:r>
            <a:r>
              <a:rPr lang="en-GB" sz="3200" dirty="0" err="1"/>
              <a:t>dil</a:t>
            </a:r>
            <a:r>
              <a:rPr lang="en-GB" sz="3200" dirty="0"/>
              <a:t> </a:t>
            </a:r>
            <a:r>
              <a:rPr lang="en-GB" sz="3200" dirty="0" err="1"/>
              <a:t>ve</a:t>
            </a:r>
            <a:r>
              <a:rPr lang="en-GB" sz="3200" dirty="0"/>
              <a:t> </a:t>
            </a:r>
            <a:r>
              <a:rPr lang="en-GB" sz="3200" dirty="0" err="1"/>
              <a:t>iki</a:t>
            </a:r>
            <a:r>
              <a:rPr lang="en-GB" sz="3200" dirty="0"/>
              <a:t> </a:t>
            </a:r>
            <a:r>
              <a:rPr lang="en-GB" sz="3200" dirty="0" err="1"/>
              <a:t>dillilik</a:t>
            </a:r>
            <a:endParaRPr lang="en-GB" sz="3200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E0E41604-0955-CE15-6A2D-4696AF68A6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A6C688B-C844-7033-0B2C-C7AE0DE661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217" y="2056296"/>
            <a:ext cx="4887120" cy="484975"/>
          </a:xfrm>
        </p:spPr>
        <p:txBody>
          <a:bodyPr/>
          <a:lstStyle/>
          <a:p>
            <a:r>
              <a:rPr lang="en-GB" dirty="0"/>
              <a:t>Ana </a:t>
            </a:r>
            <a:r>
              <a:rPr lang="en-GB" dirty="0" err="1"/>
              <a:t>dili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dillilik</a:t>
            </a:r>
            <a:endParaRPr lang="en-GB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D5B3759E-C2CA-C960-BA7E-3FCA4B6EE7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err="1"/>
              <a:t>Anadil</a:t>
            </a:r>
            <a:r>
              <a:rPr lang="en-GB" dirty="0"/>
              <a:t>;</a:t>
            </a:r>
          </a:p>
          <a:p>
            <a:pPr lvl="1"/>
            <a:r>
              <a:rPr lang="en-GB" dirty="0" err="1"/>
              <a:t>Kişinin</a:t>
            </a:r>
            <a:r>
              <a:rPr lang="en-GB" dirty="0"/>
              <a:t> </a:t>
            </a:r>
            <a:r>
              <a:rPr lang="en-GB" dirty="0" err="1"/>
              <a:t>doğduğu</a:t>
            </a:r>
            <a:r>
              <a:rPr lang="en-GB" dirty="0"/>
              <a:t> </a:t>
            </a:r>
            <a:r>
              <a:rPr lang="en-GB" dirty="0" err="1"/>
              <a:t>ailede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büyüdüğü</a:t>
            </a:r>
            <a:r>
              <a:rPr lang="en-GB" dirty="0"/>
              <a:t> </a:t>
            </a:r>
            <a:r>
              <a:rPr lang="en-GB" dirty="0" err="1"/>
              <a:t>çevrede</a:t>
            </a:r>
            <a:r>
              <a:rPr lang="en-GB" dirty="0"/>
              <a:t> </a:t>
            </a:r>
            <a:r>
              <a:rPr lang="en-GB" dirty="0" err="1"/>
              <a:t>öğrendiği</a:t>
            </a:r>
            <a:r>
              <a:rPr lang="en-GB" dirty="0"/>
              <a:t> </a:t>
            </a:r>
            <a:r>
              <a:rPr lang="en-GB" dirty="0" err="1"/>
              <a:t>birinci</a:t>
            </a:r>
            <a:r>
              <a:rPr lang="en-GB" dirty="0"/>
              <a:t> </a:t>
            </a:r>
            <a:r>
              <a:rPr lang="en-GB" dirty="0" err="1"/>
              <a:t>dil</a:t>
            </a:r>
            <a:endParaRPr lang="en-GB" dirty="0"/>
          </a:p>
          <a:p>
            <a:pPr lvl="1"/>
            <a:r>
              <a:rPr lang="en-GB" dirty="0" err="1"/>
              <a:t>Kişinin</a:t>
            </a:r>
            <a:r>
              <a:rPr lang="en-GB" dirty="0"/>
              <a:t> </a:t>
            </a:r>
            <a:r>
              <a:rPr lang="en-GB" dirty="0" err="1"/>
              <a:t>düşündüğü</a:t>
            </a:r>
            <a:r>
              <a:rPr lang="en-GB" dirty="0"/>
              <a:t>, </a:t>
            </a:r>
            <a:r>
              <a:rPr lang="en-GB" dirty="0" err="1"/>
              <a:t>hayal</a:t>
            </a:r>
            <a:r>
              <a:rPr lang="en-GB" dirty="0"/>
              <a:t> </a:t>
            </a:r>
            <a:r>
              <a:rPr lang="en-GB" dirty="0" err="1"/>
              <a:t>kurduğu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sayı</a:t>
            </a:r>
            <a:r>
              <a:rPr lang="en-GB" dirty="0"/>
              <a:t> </a:t>
            </a:r>
            <a:r>
              <a:rPr lang="en-GB" dirty="0" err="1"/>
              <a:t>saydığı</a:t>
            </a:r>
            <a:r>
              <a:rPr lang="en-GB" dirty="0"/>
              <a:t> </a:t>
            </a:r>
            <a:r>
              <a:rPr lang="en-GB" dirty="0" err="1"/>
              <a:t>dil</a:t>
            </a:r>
            <a:endParaRPr lang="en-GB" dirty="0"/>
          </a:p>
          <a:p>
            <a:pPr lvl="1"/>
            <a:r>
              <a:rPr lang="en-GB" dirty="0" err="1"/>
              <a:t>Çocuğun</a:t>
            </a:r>
            <a:r>
              <a:rPr lang="en-GB" dirty="0"/>
              <a:t> ilk </a:t>
            </a:r>
            <a:r>
              <a:rPr lang="en-GB" dirty="0" err="1"/>
              <a:t>maruz</a:t>
            </a:r>
            <a:r>
              <a:rPr lang="en-GB" dirty="0"/>
              <a:t> </a:t>
            </a:r>
            <a:r>
              <a:rPr lang="en-GB" dirty="0" err="1"/>
              <a:t>kaldığı</a:t>
            </a:r>
            <a:r>
              <a:rPr lang="en-GB" dirty="0"/>
              <a:t> </a:t>
            </a:r>
            <a:r>
              <a:rPr lang="en-GB" dirty="0" err="1"/>
              <a:t>dil</a:t>
            </a:r>
            <a:endParaRPr lang="en-GB" dirty="0"/>
          </a:p>
          <a:p>
            <a:pPr lvl="1"/>
            <a:endParaRPr lang="en-GB" dirty="0"/>
          </a:p>
          <a:p>
            <a:r>
              <a:rPr lang="en-GB" dirty="0" err="1"/>
              <a:t>İki</a:t>
            </a:r>
            <a:r>
              <a:rPr lang="en-GB" dirty="0"/>
              <a:t> </a:t>
            </a:r>
            <a:r>
              <a:rPr lang="en-GB" dirty="0" err="1"/>
              <a:t>dillilik</a:t>
            </a:r>
            <a:r>
              <a:rPr lang="en-GB" dirty="0"/>
              <a:t>;</a:t>
            </a:r>
          </a:p>
          <a:p>
            <a:pPr lvl="1"/>
            <a:r>
              <a:rPr lang="en-GB" dirty="0" err="1"/>
              <a:t>Kişilerin</a:t>
            </a:r>
            <a:r>
              <a:rPr lang="en-GB" dirty="0"/>
              <a:t>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nedenlerle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koşullarda</a:t>
            </a:r>
            <a:r>
              <a:rPr lang="en-GB" dirty="0"/>
              <a:t> </a:t>
            </a:r>
            <a:r>
              <a:rPr lang="en-GB" dirty="0" err="1"/>
              <a:t>birden</a:t>
            </a:r>
            <a:r>
              <a:rPr lang="en-GB" dirty="0"/>
              <a:t> </a:t>
            </a:r>
            <a:r>
              <a:rPr lang="en-GB" dirty="0" err="1"/>
              <a:t>fazla</a:t>
            </a:r>
            <a:r>
              <a:rPr lang="en-GB" dirty="0"/>
              <a:t> </a:t>
            </a:r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edinmesi</a:t>
            </a:r>
            <a:endParaRPr lang="en-GB" dirty="0"/>
          </a:p>
          <a:p>
            <a:pPr lvl="1"/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dili</a:t>
            </a:r>
            <a:r>
              <a:rPr lang="en-GB" dirty="0"/>
              <a:t> de ana </a:t>
            </a:r>
            <a:r>
              <a:rPr lang="en-GB" dirty="0" err="1"/>
              <a:t>dili</a:t>
            </a:r>
            <a:r>
              <a:rPr lang="en-GB" dirty="0"/>
              <a:t> </a:t>
            </a:r>
            <a:r>
              <a:rPr lang="en-GB" dirty="0" err="1"/>
              <a:t>seviyesinde</a:t>
            </a:r>
            <a:r>
              <a:rPr lang="en-GB" dirty="0"/>
              <a:t> </a:t>
            </a:r>
            <a:r>
              <a:rPr lang="en-GB" dirty="0" err="1"/>
              <a:t>edinmesi</a:t>
            </a:r>
            <a:endParaRPr lang="en-GB" dirty="0"/>
          </a:p>
        </p:txBody>
      </p:sp>
      <p:pic>
        <p:nvPicPr>
          <p:cNvPr id="9" name="Picture 2" descr="Çankırı Karatekin Üniversitesi - Vikipedi">
            <a:extLst>
              <a:ext uri="{FF2B5EF4-FFF2-40B4-BE49-F238E27FC236}">
                <a16:creationId xmlns:a16="http://schemas.microsoft.com/office/drawing/2014/main" id="{55D49F97-4134-72CB-2309-CA780DA4D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lt Bilgi Yer Tutucusu 3">
            <a:extLst>
              <a:ext uri="{FF2B5EF4-FFF2-40B4-BE49-F238E27FC236}">
                <a16:creationId xmlns:a16="http://schemas.microsoft.com/office/drawing/2014/main" id="{ED058C07-4252-8BDB-FDBE-BD68FEE5413F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8D5FFA8A-9563-9CD9-28A5-B67F9B8F1D5B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91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>
            <a:extLst>
              <a:ext uri="{FF2B5EF4-FFF2-40B4-BE49-F238E27FC236}">
                <a16:creationId xmlns:a16="http://schemas.microsoft.com/office/drawing/2014/main" id="{A42F9C76-8503-1986-3622-E55643991A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077" y="1072598"/>
            <a:ext cx="4887260" cy="545868"/>
          </a:xfrm>
        </p:spPr>
        <p:txBody>
          <a:bodyPr/>
          <a:lstStyle/>
          <a:p>
            <a:r>
              <a:rPr lang="en-GB" b="1" i="1" dirty="0" err="1"/>
              <a:t>İki</a:t>
            </a:r>
            <a:r>
              <a:rPr lang="en-GB" b="1" i="1" dirty="0"/>
              <a:t> </a:t>
            </a:r>
            <a:r>
              <a:rPr lang="en-GB" b="1" i="1" dirty="0" err="1"/>
              <a:t>dillilik</a:t>
            </a:r>
            <a:endParaRPr lang="en-GB" b="1" i="1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40DF9D2B-8574-88B5-4648-069DCB65B3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077" y="2160419"/>
            <a:ext cx="8223598" cy="4359027"/>
          </a:xfrm>
        </p:spPr>
        <p:txBody>
          <a:bodyPr/>
          <a:lstStyle/>
          <a:p>
            <a:r>
              <a:rPr lang="en-GB" dirty="0" err="1"/>
              <a:t>İki</a:t>
            </a:r>
            <a:r>
              <a:rPr lang="en-GB" dirty="0"/>
              <a:t> </a:t>
            </a:r>
            <a:r>
              <a:rPr lang="en-GB" dirty="0" err="1"/>
              <a:t>dillilik</a:t>
            </a:r>
            <a:r>
              <a:rPr lang="en-GB" dirty="0"/>
              <a:t> </a:t>
            </a:r>
            <a:r>
              <a:rPr lang="en-GB" dirty="0" err="1"/>
              <a:t>sadece</a:t>
            </a:r>
            <a:r>
              <a:rPr lang="en-GB" dirty="0"/>
              <a:t>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dildeki</a:t>
            </a:r>
            <a:r>
              <a:rPr lang="en-GB" dirty="0"/>
              <a:t> </a:t>
            </a:r>
            <a:r>
              <a:rPr lang="en-GB" dirty="0" err="1"/>
              <a:t>yetkinlikle</a:t>
            </a:r>
            <a:r>
              <a:rPr lang="en-GB" dirty="0"/>
              <a:t> </a:t>
            </a:r>
            <a:r>
              <a:rPr lang="en-GB" dirty="0" err="1"/>
              <a:t>ilgili</a:t>
            </a:r>
            <a:r>
              <a:rPr lang="en-GB" dirty="0"/>
              <a:t> </a:t>
            </a:r>
            <a:r>
              <a:rPr lang="en-GB" dirty="0" err="1"/>
              <a:t>değildir</a:t>
            </a:r>
            <a:r>
              <a:rPr lang="en-GB" dirty="0"/>
              <a:t>.</a:t>
            </a:r>
          </a:p>
          <a:p>
            <a:pPr lvl="1"/>
            <a:r>
              <a:rPr lang="en-GB" dirty="0" err="1"/>
              <a:t>Yetkinlik</a:t>
            </a:r>
            <a:r>
              <a:rPr lang="en-GB" dirty="0"/>
              <a:t>, </a:t>
            </a:r>
            <a:r>
              <a:rPr lang="en-GB" dirty="0" err="1"/>
              <a:t>kullanım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dildeki</a:t>
            </a:r>
            <a:r>
              <a:rPr lang="en-GB" dirty="0"/>
              <a:t> </a:t>
            </a:r>
            <a:r>
              <a:rPr lang="en-GB" dirty="0" err="1"/>
              <a:t>tecrübeyle</a:t>
            </a:r>
            <a:r>
              <a:rPr lang="en-GB" dirty="0"/>
              <a:t> </a:t>
            </a:r>
            <a:r>
              <a:rPr lang="en-GB" dirty="0" err="1"/>
              <a:t>ilgilidir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r>
              <a:rPr lang="en-GB" dirty="0" err="1"/>
              <a:t>Konuşulan</a:t>
            </a:r>
            <a:r>
              <a:rPr lang="en-GB" dirty="0"/>
              <a:t> her </a:t>
            </a:r>
            <a:r>
              <a:rPr lang="en-GB" dirty="0" err="1"/>
              <a:t>dil</a:t>
            </a:r>
            <a:r>
              <a:rPr lang="en-GB" dirty="0"/>
              <a:t>;</a:t>
            </a:r>
          </a:p>
          <a:p>
            <a:pPr lvl="1"/>
            <a:r>
              <a:rPr lang="en-GB" dirty="0"/>
              <a:t>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amaca</a:t>
            </a:r>
            <a:r>
              <a:rPr lang="en-GB" dirty="0"/>
              <a:t> </a:t>
            </a:r>
            <a:r>
              <a:rPr lang="en-GB" dirty="0" err="1"/>
              <a:t>hizmet</a:t>
            </a:r>
            <a:r>
              <a:rPr lang="en-GB" dirty="0"/>
              <a:t> </a:t>
            </a:r>
            <a:r>
              <a:rPr lang="en-GB" dirty="0" err="1"/>
              <a:t>eder</a:t>
            </a:r>
            <a:r>
              <a:rPr lang="en-GB" dirty="0"/>
              <a:t>,</a:t>
            </a:r>
          </a:p>
          <a:p>
            <a:pPr lvl="1"/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yerlerde</a:t>
            </a:r>
            <a:r>
              <a:rPr lang="en-GB" dirty="0"/>
              <a:t>,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insanlarla</a:t>
            </a:r>
            <a:r>
              <a:rPr lang="en-GB" dirty="0"/>
              <a:t> </a:t>
            </a:r>
            <a:r>
              <a:rPr lang="en-GB" dirty="0" err="1"/>
              <a:t>konuşurken</a:t>
            </a:r>
            <a:r>
              <a:rPr lang="en-GB" dirty="0"/>
              <a:t> </a:t>
            </a:r>
            <a:r>
              <a:rPr lang="en-GB" dirty="0" err="1"/>
              <a:t>kullanılır</a:t>
            </a:r>
            <a:r>
              <a:rPr lang="en-GB" dirty="0"/>
              <a:t>,</a:t>
            </a:r>
          </a:p>
          <a:p>
            <a:pPr lvl="1"/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işler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araçtır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 err="1"/>
              <a:t>İki</a:t>
            </a:r>
            <a:r>
              <a:rPr lang="en-GB" dirty="0"/>
              <a:t> </a:t>
            </a:r>
            <a:r>
              <a:rPr lang="en-GB" dirty="0" err="1"/>
              <a:t>dilli</a:t>
            </a:r>
            <a:r>
              <a:rPr lang="en-GB" dirty="0"/>
              <a:t> </a:t>
            </a:r>
            <a:r>
              <a:rPr lang="en-GB" dirty="0" err="1"/>
              <a:t>çocuk</a:t>
            </a:r>
            <a:r>
              <a:rPr lang="en-GB" dirty="0"/>
              <a:t>;</a:t>
            </a:r>
          </a:p>
          <a:p>
            <a:pPr lvl="1"/>
            <a:r>
              <a:rPr lang="en-GB" dirty="0" err="1"/>
              <a:t>Yetkinlik</a:t>
            </a:r>
            <a:r>
              <a:rPr lang="en-GB" dirty="0"/>
              <a:t> </a:t>
            </a:r>
            <a:r>
              <a:rPr lang="en-GB" dirty="0" err="1"/>
              <a:t>seviyesi</a:t>
            </a:r>
            <a:r>
              <a:rPr lang="en-GB" dirty="0"/>
              <a:t> fark </a:t>
            </a:r>
            <a:r>
              <a:rPr lang="en-GB" dirty="0" err="1"/>
              <a:t>etmeksizin</a:t>
            </a:r>
            <a:r>
              <a:rPr lang="en-GB" dirty="0"/>
              <a:t>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dile</a:t>
            </a:r>
            <a:r>
              <a:rPr lang="en-GB" dirty="0"/>
              <a:t> de </a:t>
            </a:r>
            <a:r>
              <a:rPr lang="en-GB" dirty="0" err="1"/>
              <a:t>maruz</a:t>
            </a:r>
            <a:r>
              <a:rPr lang="en-GB" dirty="0"/>
              <a:t> </a:t>
            </a:r>
            <a:r>
              <a:rPr lang="en-GB" dirty="0" err="1"/>
              <a:t>kalan</a:t>
            </a:r>
            <a:r>
              <a:rPr lang="en-GB" dirty="0"/>
              <a:t> </a:t>
            </a:r>
            <a:r>
              <a:rPr lang="en-GB" dirty="0" err="1"/>
              <a:t>çocuktur</a:t>
            </a:r>
            <a:r>
              <a:rPr lang="en-GB" dirty="0"/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F1C9FD3-767A-F752-6752-DE8782115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352" y="1821865"/>
            <a:ext cx="2474571" cy="2062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6C1BFE2E-86E1-ABEE-CEB4-A8A9F28C49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46E344CB-7A05-257D-8F71-16D797682A13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B6E53C58-DB1F-E107-B92E-BD7044344AE2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5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>
            <a:extLst>
              <a:ext uri="{FF2B5EF4-FFF2-40B4-BE49-F238E27FC236}">
                <a16:creationId xmlns:a16="http://schemas.microsoft.com/office/drawing/2014/main" id="{0473A45F-02C1-2E53-CAF6-316CF68932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1472" y="937765"/>
            <a:ext cx="4887260" cy="545868"/>
          </a:xfrm>
        </p:spPr>
        <p:txBody>
          <a:bodyPr/>
          <a:lstStyle/>
          <a:p>
            <a:r>
              <a:rPr lang="en-GB" dirty="0" err="1"/>
              <a:t>İki</a:t>
            </a:r>
            <a:r>
              <a:rPr lang="en-GB" dirty="0"/>
              <a:t> </a:t>
            </a:r>
            <a:r>
              <a:rPr lang="en-GB" dirty="0" err="1"/>
              <a:t>dilliliğin</a:t>
            </a:r>
            <a:r>
              <a:rPr lang="en-GB" dirty="0"/>
              <a:t> </a:t>
            </a:r>
            <a:r>
              <a:rPr lang="en-GB" dirty="0" err="1"/>
              <a:t>türleri</a:t>
            </a:r>
            <a:endParaRPr lang="en-GB" dirty="0"/>
          </a:p>
        </p:txBody>
      </p:sp>
      <p:graphicFrame>
        <p:nvGraphicFramePr>
          <p:cNvPr id="8" name="Diyagram 7">
            <a:extLst>
              <a:ext uri="{FF2B5EF4-FFF2-40B4-BE49-F238E27FC236}">
                <a16:creationId xmlns:a16="http://schemas.microsoft.com/office/drawing/2014/main" id="{D1BF28D0-935C-B234-189A-F14184769F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438906"/>
              </p:ext>
            </p:extLst>
          </p:nvPr>
        </p:nvGraphicFramePr>
        <p:xfrm>
          <a:off x="201472" y="739867"/>
          <a:ext cx="8741055" cy="5984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A06BD0B2-4A85-4CFA-0B49-CFD25602D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2723B14-8DFE-AD2E-9491-0CEC902B23F0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43EC906F-A77B-71A9-B91C-EF21A88B9A59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0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EED58A6-4ECE-9745-B65B-531B7C36E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935" y="1545445"/>
            <a:ext cx="8384129" cy="770913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Okul</a:t>
            </a:r>
            <a:r>
              <a:rPr lang="en-GB" dirty="0"/>
              <a:t> </a:t>
            </a:r>
            <a:r>
              <a:rPr lang="en-GB" dirty="0" err="1"/>
              <a:t>Öncesi</a:t>
            </a:r>
            <a:r>
              <a:rPr lang="en-GB" dirty="0"/>
              <a:t> </a:t>
            </a:r>
            <a:r>
              <a:rPr lang="en-GB" dirty="0" err="1"/>
              <a:t>Eğitim</a:t>
            </a:r>
            <a:r>
              <a:rPr lang="en-GB" dirty="0"/>
              <a:t> </a:t>
            </a:r>
            <a:r>
              <a:rPr lang="en-GB" dirty="0" err="1"/>
              <a:t>Sürecinde</a:t>
            </a:r>
            <a:br>
              <a:rPr lang="en-GB" dirty="0"/>
            </a:br>
            <a:r>
              <a:rPr lang="en-GB" dirty="0" err="1"/>
              <a:t>İkinci</a:t>
            </a:r>
            <a:r>
              <a:rPr lang="en-GB" dirty="0"/>
              <a:t> </a:t>
            </a:r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Edinimi</a:t>
            </a:r>
            <a:endParaRPr lang="en-GB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8ABE2DA1-7D50-4E56-341D-E1FC6FEC6D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076" y="2651104"/>
            <a:ext cx="8223598" cy="3888695"/>
          </a:xfrm>
        </p:spPr>
        <p:txBody>
          <a:bodyPr/>
          <a:lstStyle/>
          <a:p>
            <a:r>
              <a:rPr lang="en-GB" dirty="0"/>
              <a:t>Erken </a:t>
            </a:r>
            <a:r>
              <a:rPr lang="en-GB" dirty="0" err="1"/>
              <a:t>çocukluk</a:t>
            </a:r>
            <a:r>
              <a:rPr lang="en-GB" dirty="0"/>
              <a:t> </a:t>
            </a:r>
            <a:r>
              <a:rPr lang="en-GB" dirty="0" err="1"/>
              <a:t>döneminde</a:t>
            </a:r>
            <a:r>
              <a:rPr lang="en-GB" dirty="0"/>
              <a:t>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dillilik</a:t>
            </a:r>
            <a:r>
              <a:rPr lang="en-GB" dirty="0"/>
              <a:t>;</a:t>
            </a:r>
          </a:p>
          <a:p>
            <a:endParaRPr lang="en-GB" dirty="0"/>
          </a:p>
          <a:p>
            <a:pPr lvl="1"/>
            <a:r>
              <a:rPr lang="en-GB" dirty="0" err="1"/>
              <a:t>Ailenin</a:t>
            </a:r>
            <a:r>
              <a:rPr lang="en-GB" dirty="0"/>
              <a:t>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ülkeye</a:t>
            </a:r>
            <a:r>
              <a:rPr lang="en-GB" dirty="0"/>
              <a:t> </a:t>
            </a:r>
            <a:r>
              <a:rPr lang="en-GB" dirty="0" err="1"/>
              <a:t>taşınmasıyla</a:t>
            </a:r>
            <a:r>
              <a:rPr lang="en-GB" dirty="0"/>
              <a:t>,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Bakıcının</a:t>
            </a:r>
            <a:r>
              <a:rPr lang="en-GB" dirty="0"/>
              <a:t>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konuşmasıyla</a:t>
            </a:r>
            <a:r>
              <a:rPr lang="en-GB" dirty="0"/>
              <a:t>,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Okul</a:t>
            </a:r>
            <a:r>
              <a:rPr lang="en-GB" dirty="0"/>
              <a:t> </a:t>
            </a:r>
            <a:r>
              <a:rPr lang="en-GB" dirty="0" err="1"/>
              <a:t>öncesi</a:t>
            </a:r>
            <a:r>
              <a:rPr lang="en-GB" dirty="0"/>
              <a:t> </a:t>
            </a:r>
            <a:r>
              <a:rPr lang="en-GB" dirty="0" err="1"/>
              <a:t>dönem</a:t>
            </a:r>
            <a:r>
              <a:rPr lang="en-GB" dirty="0"/>
              <a:t> </a:t>
            </a:r>
            <a:r>
              <a:rPr lang="en-GB" dirty="0" err="1"/>
              <a:t>eğitim</a:t>
            </a:r>
            <a:r>
              <a:rPr lang="en-GB" dirty="0"/>
              <a:t> </a:t>
            </a:r>
            <a:r>
              <a:rPr lang="en-GB" dirty="0" err="1"/>
              <a:t>kurumunun</a:t>
            </a:r>
            <a:r>
              <a:rPr lang="en-GB" dirty="0"/>
              <a:t>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dilde</a:t>
            </a:r>
            <a:r>
              <a:rPr lang="en-GB" dirty="0"/>
              <a:t> </a:t>
            </a:r>
            <a:r>
              <a:rPr lang="en-GB" dirty="0" err="1"/>
              <a:t>eğitim</a:t>
            </a:r>
            <a:r>
              <a:rPr lang="en-GB" dirty="0"/>
              <a:t> </a:t>
            </a:r>
            <a:r>
              <a:rPr lang="en-GB" dirty="0" err="1"/>
              <a:t>vermesiyle</a:t>
            </a:r>
            <a:r>
              <a:rPr lang="en-GB" dirty="0"/>
              <a:t> </a:t>
            </a:r>
            <a:r>
              <a:rPr lang="en-GB" dirty="0" err="1"/>
              <a:t>ortaya</a:t>
            </a:r>
            <a:r>
              <a:rPr lang="en-GB" dirty="0"/>
              <a:t> </a:t>
            </a:r>
            <a:r>
              <a:rPr lang="en-GB" dirty="0" err="1"/>
              <a:t>çıkabilir</a:t>
            </a:r>
            <a:r>
              <a:rPr lang="en-GB" dirty="0"/>
              <a:t>.</a:t>
            </a:r>
          </a:p>
        </p:txBody>
      </p:sp>
      <p:pic>
        <p:nvPicPr>
          <p:cNvPr id="3" name="Picture 2" descr="Çankırı Karatekin Üniversitesi - Vikipedi">
            <a:extLst>
              <a:ext uri="{FF2B5EF4-FFF2-40B4-BE49-F238E27FC236}">
                <a16:creationId xmlns:a16="http://schemas.microsoft.com/office/drawing/2014/main" id="{87BE1BAE-C83D-5D77-B725-9646C2342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432E08B9-1C8E-D5D9-4B01-371198848DCA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AEA68578-FCBD-1329-FDCA-47D3A25B5B2A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52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>
            <a:extLst>
              <a:ext uri="{FF2B5EF4-FFF2-40B4-BE49-F238E27FC236}">
                <a16:creationId xmlns:a16="http://schemas.microsoft.com/office/drawing/2014/main" id="{C7019BA0-2626-C5FC-FC45-4F2804C8E6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5990" y="2296143"/>
            <a:ext cx="4887260" cy="545868"/>
          </a:xfrm>
        </p:spPr>
        <p:txBody>
          <a:bodyPr/>
          <a:lstStyle/>
          <a:p>
            <a:r>
              <a:rPr lang="en-GB" b="1" dirty="0" err="1"/>
              <a:t>İki</a:t>
            </a:r>
            <a:r>
              <a:rPr lang="en-GB" b="1" dirty="0"/>
              <a:t> </a:t>
            </a:r>
            <a:r>
              <a:rPr lang="en-GB" b="1" dirty="0" err="1"/>
              <a:t>dilliliği</a:t>
            </a:r>
            <a:r>
              <a:rPr lang="en-GB" b="1" dirty="0"/>
              <a:t> </a:t>
            </a:r>
            <a:r>
              <a:rPr lang="en-GB" b="1" dirty="0" err="1"/>
              <a:t>etkileyen</a:t>
            </a:r>
            <a:r>
              <a:rPr lang="en-GB" b="1" dirty="0"/>
              <a:t> </a:t>
            </a:r>
            <a:r>
              <a:rPr lang="en-GB" b="1" dirty="0" err="1"/>
              <a:t>faktörler</a:t>
            </a:r>
            <a:endParaRPr lang="en-GB" b="1" dirty="0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6DC63E8-44FB-5F73-6C89-48F23C4453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7264" y="1061324"/>
            <a:ext cx="5936895" cy="484975"/>
          </a:xfrm>
        </p:spPr>
        <p:txBody>
          <a:bodyPr/>
          <a:lstStyle/>
          <a:p>
            <a:r>
              <a:rPr lang="en-GB" i="1" dirty="0" err="1"/>
              <a:t>Okul</a:t>
            </a:r>
            <a:r>
              <a:rPr lang="en-GB" i="1" dirty="0"/>
              <a:t> </a:t>
            </a:r>
            <a:r>
              <a:rPr lang="en-GB" i="1" dirty="0" err="1"/>
              <a:t>Öncesi</a:t>
            </a:r>
            <a:r>
              <a:rPr lang="en-GB" i="1" dirty="0"/>
              <a:t> </a:t>
            </a:r>
            <a:r>
              <a:rPr lang="en-GB" i="1" dirty="0" err="1"/>
              <a:t>Eğitim</a:t>
            </a:r>
            <a:r>
              <a:rPr lang="en-GB" i="1" dirty="0"/>
              <a:t> </a:t>
            </a:r>
            <a:r>
              <a:rPr lang="en-GB" i="1" dirty="0" err="1"/>
              <a:t>Sürecinde</a:t>
            </a:r>
            <a:r>
              <a:rPr lang="en-GB" i="1" dirty="0"/>
              <a:t> </a:t>
            </a:r>
            <a:r>
              <a:rPr lang="en-GB" i="1" dirty="0" err="1"/>
              <a:t>İkinci</a:t>
            </a:r>
            <a:r>
              <a:rPr lang="en-GB" i="1" dirty="0"/>
              <a:t> </a:t>
            </a:r>
            <a:r>
              <a:rPr lang="en-GB" i="1" dirty="0" err="1"/>
              <a:t>Dil</a:t>
            </a:r>
            <a:r>
              <a:rPr lang="en-GB" i="1" dirty="0"/>
              <a:t> </a:t>
            </a:r>
            <a:r>
              <a:rPr lang="en-GB" i="1" dirty="0" err="1"/>
              <a:t>Edinimi</a:t>
            </a:r>
            <a:endParaRPr lang="en-GB" i="1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5C3B676E-1806-92C7-ACE5-3380A9992C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077" y="3195607"/>
            <a:ext cx="8223598" cy="2652637"/>
          </a:xfrm>
        </p:spPr>
        <p:txBody>
          <a:bodyPr/>
          <a:lstStyle/>
          <a:p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girdilerinin</a:t>
            </a:r>
            <a:r>
              <a:rPr lang="en-GB" dirty="0"/>
              <a:t> </a:t>
            </a:r>
            <a:r>
              <a:rPr lang="en-GB" dirty="0" err="1"/>
              <a:t>miktarı</a:t>
            </a:r>
            <a:r>
              <a:rPr lang="en-GB" dirty="0"/>
              <a:t> (L1 </a:t>
            </a:r>
            <a:r>
              <a:rPr lang="en-GB" dirty="0" err="1"/>
              <a:t>ve</a:t>
            </a:r>
            <a:r>
              <a:rPr lang="en-GB" dirty="0"/>
              <a:t> L2)</a:t>
            </a:r>
          </a:p>
          <a:p>
            <a:endParaRPr lang="en-GB" dirty="0"/>
          </a:p>
          <a:p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girdilerinin</a:t>
            </a:r>
            <a:r>
              <a:rPr lang="en-GB" dirty="0"/>
              <a:t> </a:t>
            </a:r>
            <a:r>
              <a:rPr lang="en-GB" dirty="0" err="1"/>
              <a:t>kalitesi</a:t>
            </a:r>
            <a:endParaRPr lang="en-GB" dirty="0"/>
          </a:p>
          <a:p>
            <a:endParaRPr lang="en-GB" dirty="0"/>
          </a:p>
          <a:p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durumlarda</a:t>
            </a:r>
            <a:r>
              <a:rPr lang="en-GB" dirty="0"/>
              <a:t> </a:t>
            </a:r>
            <a:r>
              <a:rPr lang="en-GB" dirty="0" err="1"/>
              <a:t>dilleri</a:t>
            </a:r>
            <a:r>
              <a:rPr lang="en-GB" dirty="0"/>
              <a:t> </a:t>
            </a:r>
            <a:r>
              <a:rPr lang="en-GB" dirty="0" err="1"/>
              <a:t>kullanma</a:t>
            </a:r>
            <a:r>
              <a:rPr lang="en-GB" dirty="0"/>
              <a:t> </a:t>
            </a:r>
            <a:r>
              <a:rPr lang="en-GB" dirty="0" err="1"/>
              <a:t>fırsatı</a:t>
            </a:r>
            <a:endParaRPr lang="en-GB" dirty="0"/>
          </a:p>
          <a:p>
            <a:endParaRPr lang="en-GB" dirty="0"/>
          </a:p>
          <a:p>
            <a:pPr indent="0">
              <a:buNone/>
            </a:pPr>
            <a:endParaRPr lang="en-GB" dirty="0"/>
          </a:p>
        </p:txBody>
      </p:sp>
      <p:pic>
        <p:nvPicPr>
          <p:cNvPr id="6146" name="Picture 2" descr="Çocuklarda iki dillilik (BİLİNGUALİSM) / Çocuk Psikolojisi / Milliyet Blog">
            <a:extLst>
              <a:ext uri="{FF2B5EF4-FFF2-40B4-BE49-F238E27FC236}">
                <a16:creationId xmlns:a16="http://schemas.microsoft.com/office/drawing/2014/main" id="{50816990-E91B-4D4D-55B1-9A6B4F5C1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048" y="4134317"/>
            <a:ext cx="3309366" cy="238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98ADC6F7-E2C6-240C-84BA-61209826A3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lt Bilgi Yer Tutucusu 3">
            <a:extLst>
              <a:ext uri="{FF2B5EF4-FFF2-40B4-BE49-F238E27FC236}">
                <a16:creationId xmlns:a16="http://schemas.microsoft.com/office/drawing/2014/main" id="{D11FE122-C766-49C9-54B9-C4DA54B15712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554AD1C6-2371-0B35-3491-86950BE41446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16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>
            <a:extLst>
              <a:ext uri="{FF2B5EF4-FFF2-40B4-BE49-F238E27FC236}">
                <a16:creationId xmlns:a16="http://schemas.microsoft.com/office/drawing/2014/main" id="{BD19540A-2C71-F868-68BD-18D0BADB91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GB" b="1" dirty="0" err="1"/>
              <a:t>İki</a:t>
            </a:r>
            <a:r>
              <a:rPr lang="en-GB" b="1" dirty="0"/>
              <a:t> </a:t>
            </a:r>
            <a:r>
              <a:rPr lang="en-GB" b="1" dirty="0" err="1"/>
              <a:t>dillilik</a:t>
            </a:r>
            <a:r>
              <a:rPr lang="en-GB" b="1" dirty="0"/>
              <a:t> </a:t>
            </a:r>
            <a:r>
              <a:rPr lang="en-GB" b="1" dirty="0" err="1"/>
              <a:t>için</a:t>
            </a:r>
            <a:r>
              <a:rPr lang="en-GB" b="1" dirty="0"/>
              <a:t> </a:t>
            </a:r>
            <a:r>
              <a:rPr lang="en-GB" b="1" dirty="0" err="1"/>
              <a:t>kullanılan</a:t>
            </a:r>
            <a:r>
              <a:rPr lang="en-GB" b="1" dirty="0"/>
              <a:t> </a:t>
            </a:r>
            <a:r>
              <a:rPr lang="en-GB" b="1" dirty="0" err="1"/>
              <a:t>aile</a:t>
            </a:r>
            <a:r>
              <a:rPr lang="en-GB" b="1" dirty="0"/>
              <a:t> </a:t>
            </a:r>
            <a:r>
              <a:rPr lang="en-GB" b="1" dirty="0" err="1"/>
              <a:t>stratejileri</a:t>
            </a:r>
            <a:endParaRPr lang="en-GB" b="1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E501C6F0-2F6C-D6FE-713D-A6A016128C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err="1"/>
              <a:t>Çocukların</a:t>
            </a:r>
            <a:r>
              <a:rPr lang="en-GB" dirty="0"/>
              <a:t>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dilliliğini</a:t>
            </a:r>
            <a:r>
              <a:rPr lang="en-GB" dirty="0"/>
              <a:t> </a:t>
            </a:r>
            <a:r>
              <a:rPr lang="en-GB" dirty="0" err="1"/>
              <a:t>desteklemek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yöntemler</a:t>
            </a:r>
            <a:r>
              <a:rPr lang="en-GB" dirty="0"/>
              <a:t> </a:t>
            </a:r>
            <a:r>
              <a:rPr lang="en-GB" dirty="0" err="1"/>
              <a:t>vardır</a:t>
            </a:r>
            <a:r>
              <a:rPr lang="en-GB" dirty="0"/>
              <a:t>;</a:t>
            </a:r>
          </a:p>
          <a:p>
            <a:endParaRPr lang="en-GB" dirty="0"/>
          </a:p>
          <a:p>
            <a:pPr lvl="1"/>
            <a:r>
              <a:rPr lang="en-GB" dirty="0"/>
              <a:t>One person-one language (OPOL)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Evde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dil</a:t>
            </a:r>
            <a:r>
              <a:rPr lang="en-GB" dirty="0"/>
              <a:t>, </a:t>
            </a:r>
            <a:r>
              <a:rPr lang="en-GB" dirty="0" err="1"/>
              <a:t>ev</a:t>
            </a:r>
            <a:r>
              <a:rPr lang="en-GB" dirty="0"/>
              <a:t> </a:t>
            </a:r>
            <a:r>
              <a:rPr lang="en-GB" dirty="0" err="1"/>
              <a:t>dışında</a:t>
            </a:r>
            <a:r>
              <a:rPr lang="en-GB" dirty="0"/>
              <a:t> </a:t>
            </a:r>
            <a:r>
              <a:rPr lang="en-GB" dirty="0" err="1"/>
              <a:t>ikinci</a:t>
            </a:r>
            <a:r>
              <a:rPr lang="en-GB" dirty="0"/>
              <a:t> </a:t>
            </a:r>
            <a:r>
              <a:rPr lang="en-GB" dirty="0" err="1"/>
              <a:t>dil</a:t>
            </a:r>
            <a:endParaRPr lang="en-GB" dirty="0"/>
          </a:p>
          <a:p>
            <a:pPr lvl="1"/>
            <a:endParaRPr lang="en-GB" dirty="0"/>
          </a:p>
          <a:p>
            <a:pPr lvl="1"/>
            <a:r>
              <a:rPr lang="en-GB" dirty="0" err="1"/>
              <a:t>Ebeveynler</a:t>
            </a:r>
            <a:r>
              <a:rPr lang="en-GB" dirty="0"/>
              <a:t>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dili</a:t>
            </a:r>
            <a:r>
              <a:rPr lang="en-GB" dirty="0"/>
              <a:t> de </a:t>
            </a:r>
            <a:r>
              <a:rPr lang="en-GB" dirty="0" err="1"/>
              <a:t>konuşur</a:t>
            </a:r>
            <a:r>
              <a:rPr lang="en-GB" dirty="0"/>
              <a:t>.</a:t>
            </a:r>
          </a:p>
        </p:txBody>
      </p:sp>
      <p:sp>
        <p:nvSpPr>
          <p:cNvPr id="8" name="Metin Yer Tutucusu 3">
            <a:extLst>
              <a:ext uri="{FF2B5EF4-FFF2-40B4-BE49-F238E27FC236}">
                <a16:creationId xmlns:a16="http://schemas.microsoft.com/office/drawing/2014/main" id="{EE01BE12-4304-9DF4-B4D7-8F7760B35ADE}"/>
              </a:ext>
            </a:extLst>
          </p:cNvPr>
          <p:cNvSpPr txBox="1">
            <a:spLocks/>
          </p:cNvSpPr>
          <p:nvPr/>
        </p:nvSpPr>
        <p:spPr>
          <a:xfrm>
            <a:off x="207264" y="739867"/>
            <a:ext cx="5936895" cy="484975"/>
          </a:xfrm>
          <a:prstGeom prst="rect">
            <a:avLst/>
          </a:prstGeom>
        </p:spPr>
        <p:txBody>
          <a:bodyPr vert="horz" lIns="81666" tIns="40833" rIns="81666" bIns="40833" rtlCol="0">
            <a:noAutofit/>
          </a:bodyPr>
          <a:lstStyle>
            <a:lvl1pPr marL="0" indent="0" algn="l" defTabSz="408334" rtl="0" eaLnBrk="1" latinLnBrk="0" hangingPunct="1">
              <a:spcBef>
                <a:spcPct val="20000"/>
              </a:spcBef>
              <a:buFont typeface="Arial"/>
              <a:buNone/>
              <a:defRPr sz="2000" kern="1200" cap="none" baseline="0">
                <a:solidFill>
                  <a:srgbClr val="25303B"/>
                </a:solidFill>
                <a:latin typeface="+mn-lt"/>
                <a:ea typeface="+mn-ea"/>
                <a:cs typeface="+mn-cs"/>
              </a:defRPr>
            </a:lvl1pPr>
            <a:lvl2pPr marL="408334" indent="0" algn="l" defTabSz="408334" rtl="0" eaLnBrk="1" latinLnBrk="0" hangingPunct="1">
              <a:spcBef>
                <a:spcPct val="20000"/>
              </a:spcBef>
              <a:buFont typeface="Arial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0835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9168" indent="-204168" algn="l" defTabSz="408334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37503" indent="-204168" algn="l" defTabSz="408334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45835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4170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2504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70838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i="1" dirty="0" err="1"/>
              <a:t>Okul</a:t>
            </a:r>
            <a:r>
              <a:rPr lang="en-GB" i="1" dirty="0"/>
              <a:t> </a:t>
            </a:r>
            <a:r>
              <a:rPr lang="en-GB" i="1" dirty="0" err="1"/>
              <a:t>Öncesi</a:t>
            </a:r>
            <a:r>
              <a:rPr lang="en-GB" i="1" dirty="0"/>
              <a:t> </a:t>
            </a:r>
            <a:r>
              <a:rPr lang="en-GB" i="1" dirty="0" err="1"/>
              <a:t>Eğitim</a:t>
            </a:r>
            <a:r>
              <a:rPr lang="en-GB" i="1" dirty="0"/>
              <a:t> </a:t>
            </a:r>
            <a:r>
              <a:rPr lang="en-GB" i="1" dirty="0" err="1"/>
              <a:t>Sürecinde</a:t>
            </a:r>
            <a:r>
              <a:rPr lang="en-GB" i="1" dirty="0"/>
              <a:t> </a:t>
            </a:r>
            <a:r>
              <a:rPr lang="en-GB" i="1" dirty="0" err="1"/>
              <a:t>İkinci</a:t>
            </a:r>
            <a:r>
              <a:rPr lang="en-GB" i="1" dirty="0"/>
              <a:t> </a:t>
            </a:r>
            <a:r>
              <a:rPr lang="en-GB" i="1" dirty="0" err="1"/>
              <a:t>Dil</a:t>
            </a:r>
            <a:r>
              <a:rPr lang="en-GB" i="1" dirty="0"/>
              <a:t> </a:t>
            </a:r>
            <a:r>
              <a:rPr lang="en-GB" i="1" dirty="0" err="1"/>
              <a:t>Edinimi</a:t>
            </a:r>
            <a:endParaRPr lang="en-GB" i="1" dirty="0"/>
          </a:p>
        </p:txBody>
      </p:sp>
      <p:pic>
        <p:nvPicPr>
          <p:cNvPr id="4098" name="Picture 2" descr="Çift Dilli Çocuk Yetiştirmek">
            <a:extLst>
              <a:ext uri="{FF2B5EF4-FFF2-40B4-BE49-F238E27FC236}">
                <a16:creationId xmlns:a16="http://schemas.microsoft.com/office/drawing/2014/main" id="{295A4F34-4530-BC38-72EC-0E9EA99985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250" y="3429000"/>
            <a:ext cx="3142478" cy="233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6F819D53-F27C-BB9B-3B14-68F2B5846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BFAFB0C8-3588-FD73-4CE7-C4AD17E6648A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B60EC8EB-1F92-AA87-928C-966FDF8CEA2B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69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A58C4EB7-1D0E-2839-3A3C-A0F81FC62E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217" y="1877594"/>
            <a:ext cx="8375296" cy="484975"/>
          </a:xfrm>
        </p:spPr>
        <p:txBody>
          <a:bodyPr/>
          <a:lstStyle/>
          <a:p>
            <a:r>
              <a:rPr lang="en-GB" dirty="0" err="1"/>
              <a:t>Okul</a:t>
            </a:r>
            <a:r>
              <a:rPr lang="en-GB" dirty="0"/>
              <a:t> </a:t>
            </a:r>
            <a:r>
              <a:rPr lang="en-GB" dirty="0" err="1"/>
              <a:t>Öncesi</a:t>
            </a:r>
            <a:r>
              <a:rPr lang="en-GB" dirty="0"/>
              <a:t> </a:t>
            </a:r>
            <a:r>
              <a:rPr lang="en-GB" dirty="0" err="1"/>
              <a:t>dönemde</a:t>
            </a:r>
            <a:r>
              <a:rPr lang="en-GB" dirty="0"/>
              <a:t>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dilliliğin</a:t>
            </a:r>
            <a:r>
              <a:rPr lang="en-GB" dirty="0"/>
              <a:t> </a:t>
            </a:r>
            <a:r>
              <a:rPr lang="en-GB" dirty="0" err="1"/>
              <a:t>kazanımı</a:t>
            </a:r>
            <a:r>
              <a:rPr lang="en-GB" dirty="0"/>
              <a:t> </a:t>
            </a:r>
            <a:r>
              <a:rPr lang="en-GB" dirty="0" err="1"/>
              <a:t>ile</a:t>
            </a:r>
            <a:r>
              <a:rPr lang="en-GB" dirty="0"/>
              <a:t> </a:t>
            </a:r>
            <a:r>
              <a:rPr lang="en-GB" dirty="0" err="1"/>
              <a:t>ilgili</a:t>
            </a:r>
            <a:r>
              <a:rPr lang="en-GB" dirty="0"/>
              <a:t>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görüş</a:t>
            </a:r>
            <a:r>
              <a:rPr lang="en-GB" dirty="0"/>
              <a:t> </a:t>
            </a:r>
            <a:r>
              <a:rPr lang="en-GB" dirty="0" err="1"/>
              <a:t>vardır</a:t>
            </a:r>
            <a:r>
              <a:rPr lang="en-GB" dirty="0"/>
              <a:t>: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55956E6-57A6-33C9-08BC-CBC275A796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217" y="2605058"/>
            <a:ext cx="8223598" cy="354353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GB" dirty="0" err="1"/>
              <a:t>Çocuk</a:t>
            </a:r>
            <a:r>
              <a:rPr lang="en-GB" dirty="0"/>
              <a:t> </a:t>
            </a:r>
            <a:r>
              <a:rPr lang="en-GB" dirty="0" err="1"/>
              <a:t>doğumdan</a:t>
            </a:r>
            <a:r>
              <a:rPr lang="en-GB" dirty="0"/>
              <a:t> </a:t>
            </a:r>
            <a:r>
              <a:rPr lang="en-GB" dirty="0" err="1"/>
              <a:t>itibaren</a:t>
            </a:r>
            <a:r>
              <a:rPr lang="en-GB" dirty="0"/>
              <a:t>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dile</a:t>
            </a:r>
            <a:r>
              <a:rPr lang="en-GB" dirty="0"/>
              <a:t> de </a:t>
            </a:r>
            <a:r>
              <a:rPr lang="en-GB" dirty="0" err="1"/>
              <a:t>aynı</a:t>
            </a:r>
            <a:r>
              <a:rPr lang="en-GB" dirty="0"/>
              <a:t> </a:t>
            </a:r>
            <a:r>
              <a:rPr lang="en-GB" dirty="0" err="1"/>
              <a:t>anda</a:t>
            </a:r>
            <a:r>
              <a:rPr lang="en-GB" dirty="0"/>
              <a:t> </a:t>
            </a:r>
            <a:r>
              <a:rPr lang="en-GB" dirty="0" err="1"/>
              <a:t>maruz</a:t>
            </a:r>
            <a:r>
              <a:rPr lang="en-GB" dirty="0"/>
              <a:t> </a:t>
            </a:r>
            <a:r>
              <a:rPr lang="en-GB" dirty="0" err="1"/>
              <a:t>kalır</a:t>
            </a:r>
            <a:r>
              <a:rPr lang="en-GB" dirty="0"/>
              <a:t>; </a:t>
            </a:r>
            <a:r>
              <a:rPr lang="en-GB" dirty="0" err="1"/>
              <a:t>dilleri</a:t>
            </a:r>
            <a:r>
              <a:rPr lang="en-GB" dirty="0"/>
              <a:t> </a:t>
            </a:r>
            <a:r>
              <a:rPr lang="en-GB" dirty="0" err="1"/>
              <a:t>aynı</a:t>
            </a:r>
            <a:r>
              <a:rPr lang="en-GB" dirty="0"/>
              <a:t> </a:t>
            </a:r>
            <a:r>
              <a:rPr lang="en-GB" dirty="0" err="1"/>
              <a:t>anda</a:t>
            </a:r>
            <a:r>
              <a:rPr lang="en-GB" dirty="0"/>
              <a:t> </a:t>
            </a:r>
            <a:r>
              <a:rPr lang="en-GB" dirty="0" err="1"/>
              <a:t>edinir</a:t>
            </a:r>
            <a:r>
              <a:rPr lang="en-GB" dirty="0"/>
              <a:t>.</a:t>
            </a:r>
          </a:p>
          <a:p>
            <a:pPr indent="0">
              <a:buNone/>
            </a:pPr>
            <a:endParaRPr lang="en-GB" dirty="0"/>
          </a:p>
          <a:p>
            <a:pPr marL="853882" lvl="1" indent="-457200"/>
            <a:r>
              <a:rPr lang="en-GB" dirty="0"/>
              <a:t>Ilk </a:t>
            </a:r>
            <a:r>
              <a:rPr lang="en-GB" dirty="0" err="1"/>
              <a:t>üç</a:t>
            </a:r>
            <a:r>
              <a:rPr lang="en-GB" dirty="0"/>
              <a:t> </a:t>
            </a:r>
            <a:r>
              <a:rPr lang="en-GB" dirty="0" err="1"/>
              <a:t>yılda</a:t>
            </a:r>
            <a:r>
              <a:rPr lang="en-GB" dirty="0"/>
              <a:t> </a:t>
            </a:r>
            <a:r>
              <a:rPr lang="en-GB" dirty="0" err="1"/>
              <a:t>beyin</a:t>
            </a:r>
            <a:r>
              <a:rPr lang="en-GB" dirty="0"/>
              <a:t> </a:t>
            </a:r>
            <a:r>
              <a:rPr lang="en-GB" dirty="0" err="1"/>
              <a:t>gelişiminin</a:t>
            </a:r>
            <a:r>
              <a:rPr lang="en-GB" dirty="0"/>
              <a:t> </a:t>
            </a:r>
            <a:r>
              <a:rPr lang="en-GB" dirty="0" err="1"/>
              <a:t>çok</a:t>
            </a:r>
            <a:r>
              <a:rPr lang="en-GB" dirty="0"/>
              <a:t> </a:t>
            </a:r>
            <a:r>
              <a:rPr lang="en-GB" dirty="0" err="1"/>
              <a:t>önemli</a:t>
            </a:r>
            <a:r>
              <a:rPr lang="en-GB" dirty="0"/>
              <a:t> </a:t>
            </a:r>
            <a:r>
              <a:rPr lang="en-GB" dirty="0" err="1"/>
              <a:t>olduğunu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ediniminin</a:t>
            </a:r>
            <a:r>
              <a:rPr lang="en-GB" dirty="0"/>
              <a:t> </a:t>
            </a:r>
            <a:r>
              <a:rPr lang="en-GB" dirty="0" err="1"/>
              <a:t>daha</a:t>
            </a:r>
            <a:r>
              <a:rPr lang="en-GB" dirty="0"/>
              <a:t> </a:t>
            </a:r>
            <a:r>
              <a:rPr lang="en-GB" dirty="0" err="1"/>
              <a:t>kolay</a:t>
            </a:r>
            <a:r>
              <a:rPr lang="en-GB" dirty="0"/>
              <a:t> </a:t>
            </a:r>
            <a:r>
              <a:rPr lang="en-GB" dirty="0" err="1"/>
              <a:t>olduğu</a:t>
            </a:r>
            <a:r>
              <a:rPr lang="en-GB" dirty="0"/>
              <a:t> </a:t>
            </a:r>
            <a:r>
              <a:rPr lang="en-GB" dirty="0" err="1"/>
              <a:t>savunuluyor</a:t>
            </a:r>
            <a:r>
              <a:rPr lang="en-GB" dirty="0"/>
              <a:t>.</a:t>
            </a:r>
          </a:p>
          <a:p>
            <a:pPr marL="853882" lvl="1" indent="-457200"/>
            <a:r>
              <a:rPr lang="en-GB" dirty="0"/>
              <a:t>3 </a:t>
            </a:r>
            <a:r>
              <a:rPr lang="en-GB" dirty="0" err="1"/>
              <a:t>yaşına</a:t>
            </a:r>
            <a:r>
              <a:rPr lang="en-GB" dirty="0"/>
              <a:t> </a:t>
            </a:r>
            <a:r>
              <a:rPr lang="en-GB" dirty="0" err="1"/>
              <a:t>kadar</a:t>
            </a:r>
            <a:r>
              <a:rPr lang="en-GB" dirty="0"/>
              <a:t>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dildeki</a:t>
            </a:r>
            <a:r>
              <a:rPr lang="en-GB" dirty="0"/>
              <a:t> </a:t>
            </a:r>
            <a:r>
              <a:rPr lang="en-GB" dirty="0" err="1"/>
              <a:t>sesleri</a:t>
            </a:r>
            <a:r>
              <a:rPr lang="en-GB" dirty="0"/>
              <a:t>, </a:t>
            </a:r>
            <a:r>
              <a:rPr lang="en-GB" dirty="0" err="1"/>
              <a:t>sözcükleri</a:t>
            </a:r>
            <a:r>
              <a:rPr lang="en-GB" dirty="0"/>
              <a:t> </a:t>
            </a:r>
            <a:r>
              <a:rPr lang="en-GB" dirty="0" err="1"/>
              <a:t>ya</a:t>
            </a:r>
            <a:r>
              <a:rPr lang="en-GB" dirty="0"/>
              <a:t> da </a:t>
            </a:r>
            <a:r>
              <a:rPr lang="en-GB" dirty="0" err="1"/>
              <a:t>tek</a:t>
            </a:r>
            <a:r>
              <a:rPr lang="en-GB" dirty="0"/>
              <a:t> </a:t>
            </a:r>
            <a:r>
              <a:rPr lang="en-GB" dirty="0" err="1"/>
              <a:t>kelimelik</a:t>
            </a:r>
            <a:r>
              <a:rPr lang="en-GB" dirty="0"/>
              <a:t> </a:t>
            </a:r>
            <a:r>
              <a:rPr lang="en-GB" dirty="0" err="1"/>
              <a:t>cümleleri</a:t>
            </a:r>
            <a:r>
              <a:rPr lang="en-GB" dirty="0"/>
              <a:t> </a:t>
            </a:r>
            <a:r>
              <a:rPr lang="en-GB" dirty="0" err="1"/>
              <a:t>karışık</a:t>
            </a:r>
            <a:r>
              <a:rPr lang="en-GB" dirty="0"/>
              <a:t> </a:t>
            </a:r>
            <a:r>
              <a:rPr lang="en-GB" dirty="0" err="1"/>
              <a:t>kullanabilirler</a:t>
            </a:r>
            <a:r>
              <a:rPr lang="en-GB" dirty="0"/>
              <a:t>,</a:t>
            </a:r>
          </a:p>
          <a:p>
            <a:pPr marL="853882" lvl="1" indent="-457200"/>
            <a:r>
              <a:rPr lang="en-GB" dirty="0"/>
              <a:t>3 </a:t>
            </a:r>
            <a:r>
              <a:rPr lang="en-GB" dirty="0" err="1"/>
              <a:t>yaş</a:t>
            </a:r>
            <a:r>
              <a:rPr lang="en-GB" dirty="0"/>
              <a:t> </a:t>
            </a:r>
            <a:r>
              <a:rPr lang="en-GB" dirty="0" err="1"/>
              <a:t>civarında</a:t>
            </a:r>
            <a:r>
              <a:rPr lang="en-GB" dirty="0"/>
              <a:t> </a:t>
            </a:r>
            <a:r>
              <a:rPr lang="en-GB" dirty="0" err="1"/>
              <a:t>söz</a:t>
            </a:r>
            <a:r>
              <a:rPr lang="en-GB" dirty="0"/>
              <a:t> </a:t>
            </a:r>
            <a:r>
              <a:rPr lang="en-GB" dirty="0" err="1"/>
              <a:t>dizimsel</a:t>
            </a:r>
            <a:r>
              <a:rPr lang="en-GB" dirty="0"/>
              <a:t> </a:t>
            </a:r>
            <a:r>
              <a:rPr lang="en-GB" dirty="0" err="1"/>
              <a:t>olarak</a:t>
            </a:r>
            <a:r>
              <a:rPr lang="en-GB" dirty="0"/>
              <a:t> </a:t>
            </a:r>
            <a:r>
              <a:rPr lang="en-GB" dirty="0" err="1"/>
              <a:t>ayırmaya</a:t>
            </a:r>
            <a:r>
              <a:rPr lang="en-GB" dirty="0"/>
              <a:t> </a:t>
            </a:r>
            <a:r>
              <a:rPr lang="en-GB" dirty="0" err="1"/>
              <a:t>başlar</a:t>
            </a:r>
            <a:r>
              <a:rPr lang="en-GB" dirty="0"/>
              <a:t>.</a:t>
            </a:r>
          </a:p>
        </p:txBody>
      </p:sp>
      <p:sp>
        <p:nvSpPr>
          <p:cNvPr id="8" name="Metin Yer Tutucusu 3">
            <a:extLst>
              <a:ext uri="{FF2B5EF4-FFF2-40B4-BE49-F238E27FC236}">
                <a16:creationId xmlns:a16="http://schemas.microsoft.com/office/drawing/2014/main" id="{03AE4BF4-FFD8-5FB5-A3E5-17DCAF9B3BB4}"/>
              </a:ext>
            </a:extLst>
          </p:cNvPr>
          <p:cNvSpPr txBox="1">
            <a:spLocks/>
          </p:cNvSpPr>
          <p:nvPr/>
        </p:nvSpPr>
        <p:spPr>
          <a:xfrm>
            <a:off x="121920" y="911151"/>
            <a:ext cx="5936895" cy="484975"/>
          </a:xfrm>
          <a:prstGeom prst="rect">
            <a:avLst/>
          </a:prstGeom>
        </p:spPr>
        <p:txBody>
          <a:bodyPr vert="horz" lIns="81666" tIns="40833" rIns="81666" bIns="40833" rtlCol="0">
            <a:noAutofit/>
          </a:bodyPr>
          <a:lstStyle>
            <a:lvl1pPr marL="0" indent="0" algn="l" defTabSz="408334" rtl="0" eaLnBrk="1" latinLnBrk="0" hangingPunct="1">
              <a:spcBef>
                <a:spcPct val="20000"/>
              </a:spcBef>
              <a:buFont typeface="Arial"/>
              <a:buNone/>
              <a:defRPr sz="2000" kern="1200" cap="none" baseline="0">
                <a:solidFill>
                  <a:srgbClr val="25303B"/>
                </a:solidFill>
                <a:latin typeface="+mn-lt"/>
                <a:ea typeface="+mn-ea"/>
                <a:cs typeface="+mn-cs"/>
              </a:defRPr>
            </a:lvl1pPr>
            <a:lvl2pPr marL="408334" indent="0" algn="l" defTabSz="408334" rtl="0" eaLnBrk="1" latinLnBrk="0" hangingPunct="1">
              <a:spcBef>
                <a:spcPct val="20000"/>
              </a:spcBef>
              <a:buFont typeface="Arial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0835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9168" indent="-204168" algn="l" defTabSz="408334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37503" indent="-204168" algn="l" defTabSz="408334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45835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4170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2504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70838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i="1" dirty="0" err="1"/>
              <a:t>Okul</a:t>
            </a:r>
            <a:r>
              <a:rPr lang="en-GB" i="1" dirty="0"/>
              <a:t> </a:t>
            </a:r>
            <a:r>
              <a:rPr lang="en-GB" i="1" dirty="0" err="1"/>
              <a:t>Öncesi</a:t>
            </a:r>
            <a:r>
              <a:rPr lang="en-GB" i="1" dirty="0"/>
              <a:t> </a:t>
            </a:r>
            <a:r>
              <a:rPr lang="en-GB" i="1" dirty="0" err="1"/>
              <a:t>Eğitim</a:t>
            </a:r>
            <a:r>
              <a:rPr lang="en-GB" i="1" dirty="0"/>
              <a:t> </a:t>
            </a:r>
            <a:r>
              <a:rPr lang="en-GB" i="1" dirty="0" err="1"/>
              <a:t>Sürecinde</a:t>
            </a:r>
            <a:r>
              <a:rPr lang="en-GB" i="1" dirty="0"/>
              <a:t> </a:t>
            </a:r>
            <a:r>
              <a:rPr lang="en-GB" i="1" dirty="0" err="1"/>
              <a:t>İkinci</a:t>
            </a:r>
            <a:r>
              <a:rPr lang="en-GB" i="1" dirty="0"/>
              <a:t> </a:t>
            </a:r>
            <a:r>
              <a:rPr lang="en-GB" i="1" dirty="0" err="1"/>
              <a:t>Dil</a:t>
            </a:r>
            <a:r>
              <a:rPr lang="en-GB" i="1" dirty="0"/>
              <a:t> </a:t>
            </a:r>
            <a:r>
              <a:rPr lang="en-GB" i="1" dirty="0" err="1"/>
              <a:t>Edinimi</a:t>
            </a:r>
            <a:endParaRPr lang="en-GB" i="1" dirty="0"/>
          </a:p>
        </p:txBody>
      </p:sp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7167379C-B2C0-3B70-5DFF-FEB519DC9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 Bilgi Yer Tutucusu 3">
            <a:extLst>
              <a:ext uri="{FF2B5EF4-FFF2-40B4-BE49-F238E27FC236}">
                <a16:creationId xmlns:a16="http://schemas.microsoft.com/office/drawing/2014/main" id="{D47E22B6-FC7B-3B8D-BD7B-078634D47CC9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4FAFEFF3-4B80-8809-CE84-8059E8B187BD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85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F7E0C488-6139-4345-8B7C-37FB5BBE2A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3209" y="2484806"/>
            <a:ext cx="8223598" cy="3462043"/>
          </a:xfrm>
        </p:spPr>
        <p:txBody>
          <a:bodyPr/>
          <a:lstStyle/>
          <a:p>
            <a:pPr indent="0">
              <a:buNone/>
            </a:pPr>
            <a:r>
              <a:rPr lang="en-GB" dirty="0"/>
              <a:t>2. </a:t>
            </a:r>
            <a:r>
              <a:rPr lang="en-GB" dirty="0" err="1"/>
              <a:t>Çocuk</a:t>
            </a:r>
            <a:r>
              <a:rPr lang="en-GB" dirty="0"/>
              <a:t> </a:t>
            </a:r>
            <a:r>
              <a:rPr lang="en-GB" dirty="0" err="1"/>
              <a:t>dilleri</a:t>
            </a:r>
            <a:r>
              <a:rPr lang="en-GB" dirty="0"/>
              <a:t> </a:t>
            </a:r>
            <a:r>
              <a:rPr lang="en-GB" dirty="0" err="1"/>
              <a:t>sırayla</a:t>
            </a:r>
            <a:r>
              <a:rPr lang="en-GB" dirty="0"/>
              <a:t> </a:t>
            </a:r>
            <a:r>
              <a:rPr lang="en-GB" dirty="0" err="1"/>
              <a:t>kazanır</a:t>
            </a:r>
            <a:r>
              <a:rPr lang="en-GB" dirty="0"/>
              <a:t>. </a:t>
            </a:r>
          </a:p>
          <a:p>
            <a:pPr indent="0">
              <a:buNone/>
            </a:pPr>
            <a:endParaRPr lang="en-GB" dirty="0"/>
          </a:p>
          <a:p>
            <a:pPr marL="1006443" lvl="1" indent="-342900"/>
            <a:r>
              <a:rPr lang="en-GB" dirty="0" err="1"/>
              <a:t>Üç</a:t>
            </a:r>
            <a:r>
              <a:rPr lang="en-GB" dirty="0"/>
              <a:t> </a:t>
            </a:r>
            <a:r>
              <a:rPr lang="en-GB" dirty="0" err="1"/>
              <a:t>yaştan</a:t>
            </a:r>
            <a:r>
              <a:rPr lang="en-GB" dirty="0"/>
              <a:t> </a:t>
            </a:r>
            <a:r>
              <a:rPr lang="en-GB" dirty="0" err="1"/>
              <a:t>sonra</a:t>
            </a:r>
            <a:r>
              <a:rPr lang="en-GB" dirty="0"/>
              <a:t> ilk </a:t>
            </a:r>
            <a:r>
              <a:rPr lang="en-GB" dirty="0" err="1"/>
              <a:t>öğrenilen</a:t>
            </a:r>
            <a:r>
              <a:rPr lang="en-GB" dirty="0"/>
              <a:t> </a:t>
            </a:r>
            <a:r>
              <a:rPr lang="en-GB" dirty="0" err="1"/>
              <a:t>dile</a:t>
            </a:r>
            <a:r>
              <a:rPr lang="en-GB" dirty="0"/>
              <a:t> </a:t>
            </a:r>
            <a:r>
              <a:rPr lang="en-GB" dirty="0" err="1"/>
              <a:t>ikinci</a:t>
            </a:r>
            <a:r>
              <a:rPr lang="en-GB" dirty="0"/>
              <a:t> </a:t>
            </a:r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eklenir</a:t>
            </a:r>
            <a:r>
              <a:rPr lang="en-GB" dirty="0"/>
              <a:t>.</a:t>
            </a:r>
          </a:p>
          <a:p>
            <a:pPr marL="1006443" lvl="1" indent="-342900"/>
            <a:endParaRPr lang="en-GB" dirty="0"/>
          </a:p>
          <a:p>
            <a:pPr marL="1006443" lvl="1" indent="-342900"/>
            <a:r>
              <a:rPr lang="en-GB" dirty="0"/>
              <a:t>Her </a:t>
            </a:r>
            <a:r>
              <a:rPr lang="en-GB" dirty="0" err="1"/>
              <a:t>iki</a:t>
            </a:r>
            <a:r>
              <a:rPr lang="en-GB" dirty="0"/>
              <a:t> </a:t>
            </a:r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tek</a:t>
            </a:r>
            <a:r>
              <a:rPr lang="en-GB" dirty="0"/>
              <a:t> </a:t>
            </a:r>
            <a:r>
              <a:rPr lang="en-GB" dirty="0" err="1"/>
              <a:t>tek</a:t>
            </a:r>
            <a:r>
              <a:rPr lang="en-GB" dirty="0"/>
              <a:t> </a:t>
            </a:r>
            <a:r>
              <a:rPr lang="en-GB" dirty="0" err="1"/>
              <a:t>kendine</a:t>
            </a:r>
            <a:r>
              <a:rPr lang="en-GB" dirty="0"/>
              <a:t> </a:t>
            </a:r>
            <a:r>
              <a:rPr lang="en-GB" dirty="0" err="1"/>
              <a:t>özgü</a:t>
            </a:r>
            <a:r>
              <a:rPr lang="en-GB" dirty="0"/>
              <a:t> </a:t>
            </a:r>
          </a:p>
          <a:p>
            <a:pPr lvl="1" indent="0">
              <a:buNone/>
            </a:pPr>
            <a:r>
              <a:rPr lang="en-GB" dirty="0" err="1"/>
              <a:t>kurallarla</a:t>
            </a:r>
            <a:r>
              <a:rPr lang="en-GB" dirty="0"/>
              <a:t> </a:t>
            </a:r>
            <a:r>
              <a:rPr lang="en-GB" dirty="0" err="1"/>
              <a:t>gelişir</a:t>
            </a:r>
            <a:r>
              <a:rPr lang="en-GB" dirty="0"/>
              <a:t>. </a:t>
            </a:r>
          </a:p>
        </p:txBody>
      </p:sp>
      <p:sp>
        <p:nvSpPr>
          <p:cNvPr id="7" name="Metin Yer Tutucusu 3">
            <a:extLst>
              <a:ext uri="{FF2B5EF4-FFF2-40B4-BE49-F238E27FC236}">
                <a16:creationId xmlns:a16="http://schemas.microsoft.com/office/drawing/2014/main" id="{A2C5D005-9A40-18B3-78BA-0C43B1F36422}"/>
              </a:ext>
            </a:extLst>
          </p:cNvPr>
          <p:cNvSpPr txBox="1">
            <a:spLocks/>
          </p:cNvSpPr>
          <p:nvPr/>
        </p:nvSpPr>
        <p:spPr>
          <a:xfrm>
            <a:off x="121920" y="911151"/>
            <a:ext cx="5936895" cy="484975"/>
          </a:xfrm>
          <a:prstGeom prst="rect">
            <a:avLst/>
          </a:prstGeom>
        </p:spPr>
        <p:txBody>
          <a:bodyPr vert="horz" lIns="81666" tIns="40833" rIns="81666" bIns="40833" rtlCol="0">
            <a:noAutofit/>
          </a:bodyPr>
          <a:lstStyle>
            <a:lvl1pPr marL="0" indent="0" algn="l" defTabSz="408334" rtl="0" eaLnBrk="1" latinLnBrk="0" hangingPunct="1">
              <a:spcBef>
                <a:spcPct val="20000"/>
              </a:spcBef>
              <a:buFont typeface="Arial"/>
              <a:buNone/>
              <a:defRPr sz="2000" kern="1200" cap="none" baseline="0">
                <a:solidFill>
                  <a:srgbClr val="25303B"/>
                </a:solidFill>
                <a:latin typeface="+mn-lt"/>
                <a:ea typeface="+mn-ea"/>
                <a:cs typeface="+mn-cs"/>
              </a:defRPr>
            </a:lvl1pPr>
            <a:lvl2pPr marL="408334" indent="0" algn="l" defTabSz="408334" rtl="0" eaLnBrk="1" latinLnBrk="0" hangingPunct="1">
              <a:spcBef>
                <a:spcPct val="20000"/>
              </a:spcBef>
              <a:buFont typeface="Arial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0835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9168" indent="-204168" algn="l" defTabSz="408334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37503" indent="-204168" algn="l" defTabSz="408334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45835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4170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2504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70838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i="1" dirty="0" err="1"/>
              <a:t>Okul</a:t>
            </a:r>
            <a:r>
              <a:rPr lang="en-GB" i="1" dirty="0"/>
              <a:t> </a:t>
            </a:r>
            <a:r>
              <a:rPr lang="en-GB" i="1" dirty="0" err="1"/>
              <a:t>Öncesi</a:t>
            </a:r>
            <a:r>
              <a:rPr lang="en-GB" i="1" dirty="0"/>
              <a:t> </a:t>
            </a:r>
            <a:r>
              <a:rPr lang="en-GB" i="1" dirty="0" err="1"/>
              <a:t>Eğitim</a:t>
            </a:r>
            <a:r>
              <a:rPr lang="en-GB" i="1" dirty="0"/>
              <a:t> </a:t>
            </a:r>
            <a:r>
              <a:rPr lang="en-GB" i="1" dirty="0" err="1"/>
              <a:t>Sürecinde</a:t>
            </a:r>
            <a:r>
              <a:rPr lang="en-GB" i="1" dirty="0"/>
              <a:t> </a:t>
            </a:r>
            <a:r>
              <a:rPr lang="en-GB" i="1" dirty="0" err="1"/>
              <a:t>İkinci</a:t>
            </a:r>
            <a:r>
              <a:rPr lang="en-GB" i="1" dirty="0"/>
              <a:t> </a:t>
            </a:r>
            <a:r>
              <a:rPr lang="en-GB" i="1" dirty="0" err="1"/>
              <a:t>Dil</a:t>
            </a:r>
            <a:r>
              <a:rPr lang="en-GB" i="1" dirty="0"/>
              <a:t> </a:t>
            </a:r>
            <a:r>
              <a:rPr lang="en-GB" i="1" dirty="0" err="1"/>
              <a:t>Edinimi</a:t>
            </a:r>
            <a:endParaRPr lang="en-GB" i="1" dirty="0"/>
          </a:p>
        </p:txBody>
      </p:sp>
      <p:sp>
        <p:nvSpPr>
          <p:cNvPr id="8" name="Metin Yer Tutucusu 3">
            <a:extLst>
              <a:ext uri="{FF2B5EF4-FFF2-40B4-BE49-F238E27FC236}">
                <a16:creationId xmlns:a16="http://schemas.microsoft.com/office/drawing/2014/main" id="{3BCFC531-7F3F-2D0C-2AC9-184B11B718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217" y="1877594"/>
            <a:ext cx="8375296" cy="484975"/>
          </a:xfrm>
        </p:spPr>
        <p:txBody>
          <a:bodyPr/>
          <a:lstStyle/>
          <a:p>
            <a:r>
              <a:rPr lang="en-GB" sz="1800" i="1" dirty="0" err="1"/>
              <a:t>Okul</a:t>
            </a:r>
            <a:r>
              <a:rPr lang="en-GB" sz="1800" i="1" dirty="0"/>
              <a:t> </a:t>
            </a:r>
            <a:r>
              <a:rPr lang="en-GB" sz="1800" i="1" dirty="0" err="1"/>
              <a:t>Öncesi</a:t>
            </a:r>
            <a:r>
              <a:rPr lang="en-GB" sz="1800" i="1" dirty="0"/>
              <a:t> </a:t>
            </a:r>
            <a:r>
              <a:rPr lang="en-GB" sz="1800" i="1" dirty="0" err="1"/>
              <a:t>dönemde</a:t>
            </a:r>
            <a:r>
              <a:rPr lang="en-GB" sz="1800" i="1" dirty="0"/>
              <a:t> </a:t>
            </a:r>
            <a:r>
              <a:rPr lang="en-GB" sz="1800" i="1" dirty="0" err="1"/>
              <a:t>iki</a:t>
            </a:r>
            <a:r>
              <a:rPr lang="en-GB" sz="1800" i="1" dirty="0"/>
              <a:t> </a:t>
            </a:r>
            <a:r>
              <a:rPr lang="en-GB" sz="1800" i="1" dirty="0" err="1"/>
              <a:t>dilliliğin</a:t>
            </a:r>
            <a:r>
              <a:rPr lang="en-GB" sz="1800" i="1" dirty="0"/>
              <a:t> </a:t>
            </a:r>
            <a:r>
              <a:rPr lang="en-GB" sz="1800" i="1" dirty="0" err="1"/>
              <a:t>kazanımı</a:t>
            </a:r>
            <a:r>
              <a:rPr lang="en-GB" sz="1800" i="1" dirty="0"/>
              <a:t> </a:t>
            </a:r>
            <a:r>
              <a:rPr lang="en-GB" sz="1800" i="1" dirty="0" err="1"/>
              <a:t>ile</a:t>
            </a:r>
            <a:r>
              <a:rPr lang="en-GB" sz="1800" i="1" dirty="0"/>
              <a:t> </a:t>
            </a:r>
            <a:r>
              <a:rPr lang="en-GB" sz="1800" i="1" dirty="0" err="1"/>
              <a:t>ilgili</a:t>
            </a:r>
            <a:r>
              <a:rPr lang="en-GB" sz="1800" i="1" dirty="0"/>
              <a:t> </a:t>
            </a:r>
            <a:r>
              <a:rPr lang="en-GB" sz="1800" i="1" dirty="0" err="1"/>
              <a:t>iki</a:t>
            </a:r>
            <a:r>
              <a:rPr lang="en-GB" sz="1800" i="1" dirty="0"/>
              <a:t> </a:t>
            </a:r>
            <a:r>
              <a:rPr lang="en-GB" sz="1800" i="1" dirty="0" err="1"/>
              <a:t>farklı</a:t>
            </a:r>
            <a:r>
              <a:rPr lang="en-GB" sz="1800" i="1" dirty="0"/>
              <a:t> </a:t>
            </a:r>
            <a:r>
              <a:rPr lang="en-GB" sz="1800" i="1" dirty="0" err="1"/>
              <a:t>görüş</a:t>
            </a:r>
            <a:r>
              <a:rPr lang="en-GB" sz="1800" i="1" dirty="0"/>
              <a:t> </a:t>
            </a:r>
            <a:r>
              <a:rPr lang="en-GB" sz="1800" i="1" dirty="0" err="1"/>
              <a:t>vardır</a:t>
            </a:r>
            <a:r>
              <a:rPr lang="en-GB" sz="1800" i="1" dirty="0"/>
              <a:t>:</a:t>
            </a:r>
          </a:p>
        </p:txBody>
      </p:sp>
      <p:pic>
        <p:nvPicPr>
          <p:cNvPr id="11" name="Picture 8">
            <a:extLst>
              <a:ext uri="{FF2B5EF4-FFF2-40B4-BE49-F238E27FC236}">
                <a16:creationId xmlns:a16="http://schemas.microsoft.com/office/drawing/2014/main" id="{9722DC6C-7CF4-713F-B77F-0476E77423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848" y="3801282"/>
            <a:ext cx="3131591" cy="2547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175C92ED-D426-6493-6507-43D04B5A1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 Bilgi Yer Tutucusu 3">
            <a:extLst>
              <a:ext uri="{FF2B5EF4-FFF2-40B4-BE49-F238E27FC236}">
                <a16:creationId xmlns:a16="http://schemas.microsoft.com/office/drawing/2014/main" id="{12AEFB33-778B-6B63-42D6-40AAE9C89C40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B2EB2D4A-DC64-7004-BE6C-F6DB758607F7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86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>
            <a:extLst>
              <a:ext uri="{FF2B5EF4-FFF2-40B4-BE49-F238E27FC236}">
                <a16:creationId xmlns:a16="http://schemas.microsoft.com/office/drawing/2014/main" id="{9A80FD98-BB48-6144-D893-63C29BA004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076" y="1561815"/>
            <a:ext cx="8363244" cy="545868"/>
          </a:xfrm>
        </p:spPr>
        <p:txBody>
          <a:bodyPr>
            <a:normAutofit fontScale="77500" lnSpcReduction="20000"/>
          </a:bodyPr>
          <a:lstStyle/>
          <a:p>
            <a:r>
              <a:rPr lang="en-GB" b="1" dirty="0" err="1"/>
              <a:t>Anadili</a:t>
            </a:r>
            <a:r>
              <a:rPr lang="en-GB" b="1" dirty="0"/>
              <a:t> </a:t>
            </a:r>
            <a:r>
              <a:rPr lang="en-GB" b="1" dirty="0" err="1"/>
              <a:t>Farklı</a:t>
            </a:r>
            <a:r>
              <a:rPr lang="en-GB" b="1" dirty="0"/>
              <a:t> Olan </a:t>
            </a:r>
            <a:r>
              <a:rPr lang="en-GB" b="1" dirty="0" err="1"/>
              <a:t>Öğrencilerin</a:t>
            </a:r>
            <a:r>
              <a:rPr lang="en-GB" b="1" dirty="0"/>
              <a:t> </a:t>
            </a:r>
            <a:r>
              <a:rPr lang="en-GB" b="1" dirty="0" err="1"/>
              <a:t>İletişim</a:t>
            </a:r>
            <a:r>
              <a:rPr lang="en-GB" b="1" dirty="0"/>
              <a:t> </a:t>
            </a:r>
            <a:r>
              <a:rPr lang="en-GB" b="1" dirty="0" err="1"/>
              <a:t>Becerilerini</a:t>
            </a:r>
            <a:r>
              <a:rPr lang="en-GB" b="1" dirty="0"/>
              <a:t> </a:t>
            </a:r>
            <a:r>
              <a:rPr lang="en-GB" b="1" dirty="0" err="1"/>
              <a:t>Geliştiren</a:t>
            </a:r>
            <a:r>
              <a:rPr lang="en-GB" b="1" dirty="0"/>
              <a:t> </a:t>
            </a:r>
            <a:r>
              <a:rPr lang="en-GB" b="1" dirty="0" err="1"/>
              <a:t>Dil</a:t>
            </a:r>
            <a:r>
              <a:rPr lang="en-GB" b="1" dirty="0"/>
              <a:t> </a:t>
            </a:r>
            <a:r>
              <a:rPr lang="en-GB" b="1" dirty="0" err="1"/>
              <a:t>Etkinlikleri</a:t>
            </a:r>
            <a:endParaRPr lang="en-GB" b="1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242A844-E16B-125E-B327-D09CA6E095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076" y="2288066"/>
            <a:ext cx="8223598" cy="3462043"/>
          </a:xfrm>
        </p:spPr>
        <p:txBody>
          <a:bodyPr/>
          <a:lstStyle/>
          <a:p>
            <a:r>
              <a:rPr lang="en-GB" dirty="0" err="1"/>
              <a:t>Öğretmen-öğrenme</a:t>
            </a:r>
            <a:r>
              <a:rPr lang="en-GB" dirty="0"/>
              <a:t> </a:t>
            </a:r>
            <a:r>
              <a:rPr lang="en-GB" dirty="0" err="1"/>
              <a:t>sürecinde</a:t>
            </a:r>
            <a:r>
              <a:rPr lang="en-GB" dirty="0"/>
              <a:t> </a:t>
            </a:r>
            <a:r>
              <a:rPr lang="en-GB" dirty="0" err="1"/>
              <a:t>çocuklara</a:t>
            </a:r>
            <a:r>
              <a:rPr lang="en-GB" dirty="0"/>
              <a:t> </a:t>
            </a:r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eğitimi</a:t>
            </a:r>
            <a:r>
              <a:rPr lang="en-GB" dirty="0"/>
              <a:t> </a:t>
            </a:r>
            <a:r>
              <a:rPr lang="en-GB" dirty="0" err="1"/>
              <a:t>uygulama</a:t>
            </a:r>
            <a:r>
              <a:rPr lang="en-GB" dirty="0"/>
              <a:t> </a:t>
            </a:r>
            <a:r>
              <a:rPr lang="en-GB" dirty="0" err="1"/>
              <a:t>ilkeleri</a:t>
            </a:r>
            <a:r>
              <a:rPr lang="en-GB" dirty="0"/>
              <a:t> </a:t>
            </a:r>
            <a:r>
              <a:rPr lang="en-GB" dirty="0" err="1"/>
              <a:t>vardır</a:t>
            </a:r>
            <a:r>
              <a:rPr lang="en-GB" dirty="0"/>
              <a:t>.</a:t>
            </a:r>
          </a:p>
          <a:p>
            <a:endParaRPr lang="en-GB" dirty="0"/>
          </a:p>
          <a:p>
            <a:pPr lvl="1"/>
            <a:r>
              <a:rPr lang="en-GB" dirty="0" err="1"/>
              <a:t>Çocukların</a:t>
            </a:r>
            <a:r>
              <a:rPr lang="en-GB" dirty="0"/>
              <a:t> </a:t>
            </a:r>
            <a:r>
              <a:rPr lang="en-GB" dirty="0" err="1"/>
              <a:t>bütüncül</a:t>
            </a:r>
            <a:r>
              <a:rPr lang="en-GB" dirty="0"/>
              <a:t> </a:t>
            </a:r>
            <a:r>
              <a:rPr lang="en-GB" dirty="0" err="1"/>
              <a:t>gelişim</a:t>
            </a:r>
            <a:r>
              <a:rPr lang="en-GB" dirty="0"/>
              <a:t> </a:t>
            </a:r>
            <a:r>
              <a:rPr lang="en-GB" dirty="0" err="1"/>
              <a:t>özellikleri</a:t>
            </a:r>
            <a:r>
              <a:rPr lang="en-GB" dirty="0"/>
              <a:t> </a:t>
            </a:r>
            <a:r>
              <a:rPr lang="en-GB" dirty="0" err="1"/>
              <a:t>dikkate</a:t>
            </a:r>
            <a:r>
              <a:rPr lang="en-GB" dirty="0"/>
              <a:t> </a:t>
            </a:r>
            <a:r>
              <a:rPr lang="en-GB" dirty="0" err="1"/>
              <a:t>alınarak</a:t>
            </a:r>
            <a:r>
              <a:rPr lang="en-GB" dirty="0"/>
              <a:t>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disiplinlerden</a:t>
            </a:r>
            <a:r>
              <a:rPr lang="en-GB" dirty="0"/>
              <a:t> </a:t>
            </a:r>
            <a:r>
              <a:rPr lang="en-GB" dirty="0" err="1"/>
              <a:t>yaralanılmalıdır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Çocukların</a:t>
            </a:r>
            <a:r>
              <a:rPr lang="en-GB" dirty="0"/>
              <a:t> </a:t>
            </a:r>
            <a:r>
              <a:rPr lang="en-GB" dirty="0" err="1"/>
              <a:t>yaparak</a:t>
            </a:r>
            <a:r>
              <a:rPr lang="en-GB" dirty="0"/>
              <a:t> </a:t>
            </a:r>
            <a:r>
              <a:rPr lang="en-GB" dirty="0" err="1"/>
              <a:t>yaşayarak</a:t>
            </a:r>
            <a:r>
              <a:rPr lang="en-GB" dirty="0"/>
              <a:t> </a:t>
            </a:r>
            <a:r>
              <a:rPr lang="en-GB" dirty="0" err="1"/>
              <a:t>öğrenmelerine</a:t>
            </a:r>
            <a:r>
              <a:rPr lang="en-GB" dirty="0"/>
              <a:t> </a:t>
            </a:r>
            <a:r>
              <a:rPr lang="en-GB" dirty="0" err="1"/>
              <a:t>fırsat</a:t>
            </a:r>
            <a:r>
              <a:rPr lang="en-GB" dirty="0"/>
              <a:t> </a:t>
            </a:r>
            <a:r>
              <a:rPr lang="en-GB" dirty="0" err="1"/>
              <a:t>tanınmalıdır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Çocukların</a:t>
            </a:r>
            <a:r>
              <a:rPr lang="en-GB" dirty="0"/>
              <a:t> </a:t>
            </a:r>
            <a:r>
              <a:rPr lang="en-GB" dirty="0" err="1"/>
              <a:t>bireysel</a:t>
            </a:r>
            <a:r>
              <a:rPr lang="en-GB" dirty="0"/>
              <a:t> </a:t>
            </a:r>
            <a:r>
              <a:rPr lang="en-GB" dirty="0" err="1"/>
              <a:t>özellikleri</a:t>
            </a:r>
            <a:r>
              <a:rPr lang="en-GB" dirty="0"/>
              <a:t>, </a:t>
            </a:r>
            <a:r>
              <a:rPr lang="en-GB" dirty="0" err="1"/>
              <a:t>gelişimsel</a:t>
            </a:r>
            <a:r>
              <a:rPr lang="en-GB" dirty="0"/>
              <a:t> </a:t>
            </a:r>
            <a:r>
              <a:rPr lang="en-GB" dirty="0" err="1"/>
              <a:t>ihtiyaçları</a:t>
            </a:r>
            <a:r>
              <a:rPr lang="en-GB" dirty="0"/>
              <a:t>, </a:t>
            </a:r>
            <a:r>
              <a:rPr lang="en-GB" dirty="0" err="1"/>
              <a:t>sosyal</a:t>
            </a:r>
            <a:r>
              <a:rPr lang="en-GB" dirty="0"/>
              <a:t> </a:t>
            </a:r>
            <a:r>
              <a:rPr lang="en-GB" dirty="0" err="1"/>
              <a:t>çevrenin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okulun</a:t>
            </a:r>
            <a:r>
              <a:rPr lang="en-GB" dirty="0"/>
              <a:t> </a:t>
            </a:r>
            <a:r>
              <a:rPr lang="en-GB" dirty="0" err="1"/>
              <a:t>olanakları</a:t>
            </a:r>
            <a:r>
              <a:rPr lang="en-GB" dirty="0"/>
              <a:t> </a:t>
            </a:r>
            <a:r>
              <a:rPr lang="en-GB" dirty="0" err="1"/>
              <a:t>dikkate</a:t>
            </a:r>
            <a:r>
              <a:rPr lang="en-GB" dirty="0"/>
              <a:t> </a:t>
            </a:r>
            <a:r>
              <a:rPr lang="en-GB" dirty="0" err="1"/>
              <a:t>alınmalıdır</a:t>
            </a:r>
            <a:r>
              <a:rPr lang="en-GB" dirty="0"/>
              <a:t>.</a:t>
            </a:r>
          </a:p>
        </p:txBody>
      </p:sp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2EBF2923-7597-91F2-B0D2-9063655B6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54E3460-52F6-1BD9-C209-601361BFD822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E5940100-3934-E84D-8305-B6EE24079812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48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796A13B5-4CDD-FE82-7A59-78A1A82548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217" y="2243328"/>
            <a:ext cx="8223598" cy="4128573"/>
          </a:xfrm>
        </p:spPr>
        <p:txBody>
          <a:bodyPr/>
          <a:lstStyle/>
          <a:p>
            <a:pPr lvl="1"/>
            <a:r>
              <a:rPr lang="en-GB" dirty="0" err="1"/>
              <a:t>Etkinlikler</a:t>
            </a:r>
            <a:r>
              <a:rPr lang="en-GB" dirty="0"/>
              <a:t> </a:t>
            </a:r>
            <a:r>
              <a:rPr lang="en-GB" dirty="0" err="1"/>
              <a:t>çocukların</a:t>
            </a:r>
            <a:r>
              <a:rPr lang="en-GB" dirty="0"/>
              <a:t> </a:t>
            </a:r>
            <a:r>
              <a:rPr lang="en-GB" dirty="0" err="1"/>
              <a:t>ilgi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tercihleri</a:t>
            </a:r>
            <a:r>
              <a:rPr lang="en-GB" dirty="0"/>
              <a:t> </a:t>
            </a:r>
            <a:r>
              <a:rPr lang="en-GB" dirty="0" err="1"/>
              <a:t>dikkate</a:t>
            </a:r>
            <a:r>
              <a:rPr lang="en-GB" dirty="0"/>
              <a:t> </a:t>
            </a:r>
            <a:r>
              <a:rPr lang="en-GB" dirty="0" err="1"/>
              <a:t>alınarak</a:t>
            </a:r>
            <a:r>
              <a:rPr lang="en-GB" dirty="0"/>
              <a:t>, </a:t>
            </a:r>
            <a:r>
              <a:rPr lang="en-GB" dirty="0" err="1"/>
              <a:t>çocukların</a:t>
            </a:r>
            <a:r>
              <a:rPr lang="en-GB" dirty="0"/>
              <a:t> </a:t>
            </a:r>
            <a:r>
              <a:rPr lang="en-GB" dirty="0" err="1"/>
              <a:t>başladıkları</a:t>
            </a:r>
            <a:r>
              <a:rPr lang="en-GB" dirty="0"/>
              <a:t> </a:t>
            </a:r>
            <a:r>
              <a:rPr lang="en-GB" dirty="0" err="1"/>
              <a:t>etkinliklerin</a:t>
            </a:r>
            <a:r>
              <a:rPr lang="en-GB" dirty="0"/>
              <a:t> </a:t>
            </a:r>
            <a:r>
              <a:rPr lang="en-GB" dirty="0" err="1"/>
              <a:t>sürdürülmesine</a:t>
            </a:r>
            <a:r>
              <a:rPr lang="en-GB" dirty="0"/>
              <a:t> </a:t>
            </a:r>
            <a:r>
              <a:rPr lang="en-GB" dirty="0" err="1"/>
              <a:t>fırsat</a:t>
            </a:r>
            <a:r>
              <a:rPr lang="en-GB" dirty="0"/>
              <a:t> </a:t>
            </a:r>
            <a:r>
              <a:rPr lang="en-GB" dirty="0" err="1"/>
              <a:t>tanınmalıdır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Çocukların</a:t>
            </a:r>
            <a:r>
              <a:rPr lang="en-GB" dirty="0"/>
              <a:t> </a:t>
            </a:r>
            <a:r>
              <a:rPr lang="en-GB" dirty="0" err="1"/>
              <a:t>hazırbulunuşluğu</a:t>
            </a:r>
            <a:r>
              <a:rPr lang="en-GB" dirty="0"/>
              <a:t> </a:t>
            </a:r>
            <a:r>
              <a:rPr lang="en-GB" dirty="0" err="1"/>
              <a:t>dikkate</a:t>
            </a:r>
            <a:r>
              <a:rPr lang="en-GB" dirty="0"/>
              <a:t> </a:t>
            </a:r>
            <a:r>
              <a:rPr lang="en-GB" dirty="0" err="1"/>
              <a:t>alınmalıdır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Oyun</a:t>
            </a:r>
            <a:r>
              <a:rPr lang="en-GB" dirty="0"/>
              <a:t> </a:t>
            </a:r>
            <a:r>
              <a:rPr lang="en-GB" dirty="0" err="1"/>
              <a:t>temelli</a:t>
            </a:r>
            <a:r>
              <a:rPr lang="en-GB" dirty="0"/>
              <a:t> </a:t>
            </a:r>
            <a:r>
              <a:rPr lang="en-GB" dirty="0" err="1"/>
              <a:t>eğitim</a:t>
            </a:r>
            <a:r>
              <a:rPr lang="en-GB" dirty="0"/>
              <a:t> </a:t>
            </a:r>
            <a:r>
              <a:rPr lang="en-GB" dirty="0" err="1"/>
              <a:t>benimsenmelidir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Öğrendiklerini</a:t>
            </a:r>
            <a:r>
              <a:rPr lang="en-GB" dirty="0"/>
              <a:t> </a:t>
            </a:r>
            <a:r>
              <a:rPr lang="en-GB" dirty="0" err="1"/>
              <a:t>günlük</a:t>
            </a:r>
            <a:r>
              <a:rPr lang="en-GB" dirty="0"/>
              <a:t> </a:t>
            </a:r>
            <a:r>
              <a:rPr lang="en-GB" dirty="0" err="1"/>
              <a:t>yaşama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yeni </a:t>
            </a:r>
            <a:r>
              <a:rPr lang="en-GB" dirty="0" err="1"/>
              <a:t>durumlara</a:t>
            </a:r>
            <a:r>
              <a:rPr lang="en-GB" dirty="0"/>
              <a:t> </a:t>
            </a:r>
            <a:r>
              <a:rPr lang="en-GB" dirty="0" err="1"/>
              <a:t>aktarması</a:t>
            </a:r>
            <a:r>
              <a:rPr lang="en-GB" dirty="0"/>
              <a:t> </a:t>
            </a:r>
            <a:r>
              <a:rPr lang="en-GB" dirty="0" err="1"/>
              <a:t>teşvik</a:t>
            </a:r>
            <a:r>
              <a:rPr lang="en-GB" dirty="0"/>
              <a:t> </a:t>
            </a:r>
            <a:r>
              <a:rPr lang="en-GB" dirty="0" err="1"/>
              <a:t>edilmelidir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Çocuğa</a:t>
            </a:r>
            <a:r>
              <a:rPr lang="en-GB" dirty="0"/>
              <a:t> </a:t>
            </a:r>
            <a:r>
              <a:rPr lang="en-GB" dirty="0" err="1"/>
              <a:t>gözlem</a:t>
            </a:r>
            <a:r>
              <a:rPr lang="en-GB" dirty="0"/>
              <a:t> </a:t>
            </a:r>
            <a:r>
              <a:rPr lang="en-GB" dirty="0" err="1"/>
              <a:t>yapma</a:t>
            </a:r>
            <a:r>
              <a:rPr lang="en-GB" dirty="0"/>
              <a:t>, </a:t>
            </a:r>
            <a:r>
              <a:rPr lang="en-GB" dirty="0" err="1"/>
              <a:t>araştırma</a:t>
            </a:r>
            <a:r>
              <a:rPr lang="en-GB" dirty="0"/>
              <a:t>, </a:t>
            </a:r>
            <a:r>
              <a:rPr lang="en-GB" dirty="0" err="1"/>
              <a:t>inceleme</a:t>
            </a:r>
            <a:r>
              <a:rPr lang="en-GB" dirty="0"/>
              <a:t>, </a:t>
            </a:r>
            <a:r>
              <a:rPr lang="en-GB" dirty="0" err="1"/>
              <a:t>keşfetme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soru</a:t>
            </a:r>
            <a:r>
              <a:rPr lang="en-GB" dirty="0"/>
              <a:t> </a:t>
            </a:r>
            <a:r>
              <a:rPr lang="en-GB" dirty="0" err="1"/>
              <a:t>sorma</a:t>
            </a:r>
            <a:r>
              <a:rPr lang="en-GB" dirty="0"/>
              <a:t> </a:t>
            </a:r>
            <a:r>
              <a:rPr lang="en-GB" dirty="0" err="1"/>
              <a:t>fırsatı</a:t>
            </a:r>
            <a:r>
              <a:rPr lang="en-GB" dirty="0"/>
              <a:t> </a:t>
            </a:r>
            <a:r>
              <a:rPr lang="en-GB" dirty="0" err="1"/>
              <a:t>verilmelidir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7" name="Alt Başlık 2">
            <a:extLst>
              <a:ext uri="{FF2B5EF4-FFF2-40B4-BE49-F238E27FC236}">
                <a16:creationId xmlns:a16="http://schemas.microsoft.com/office/drawing/2014/main" id="{657B5494-001A-11AC-8077-F13F1F47D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217" y="1514580"/>
            <a:ext cx="8363244" cy="545868"/>
          </a:xfrm>
        </p:spPr>
        <p:txBody>
          <a:bodyPr>
            <a:normAutofit fontScale="77500" lnSpcReduction="20000"/>
          </a:bodyPr>
          <a:lstStyle/>
          <a:p>
            <a:r>
              <a:rPr lang="en-GB" b="1" dirty="0" err="1"/>
              <a:t>Anadili</a:t>
            </a:r>
            <a:r>
              <a:rPr lang="en-GB" b="1" dirty="0"/>
              <a:t> </a:t>
            </a:r>
            <a:r>
              <a:rPr lang="en-GB" b="1" dirty="0" err="1"/>
              <a:t>Farklı</a:t>
            </a:r>
            <a:r>
              <a:rPr lang="en-GB" b="1" dirty="0"/>
              <a:t> Olan </a:t>
            </a:r>
            <a:r>
              <a:rPr lang="en-GB" b="1" dirty="0" err="1"/>
              <a:t>Öğrencilerin</a:t>
            </a:r>
            <a:r>
              <a:rPr lang="en-GB" b="1" dirty="0"/>
              <a:t> </a:t>
            </a:r>
            <a:r>
              <a:rPr lang="en-GB" b="1" dirty="0" err="1"/>
              <a:t>İletişim</a:t>
            </a:r>
            <a:r>
              <a:rPr lang="en-GB" b="1" dirty="0"/>
              <a:t> </a:t>
            </a:r>
            <a:r>
              <a:rPr lang="en-GB" b="1" dirty="0" err="1"/>
              <a:t>Becerilerini</a:t>
            </a:r>
            <a:r>
              <a:rPr lang="en-GB" b="1" dirty="0"/>
              <a:t> </a:t>
            </a:r>
            <a:r>
              <a:rPr lang="en-GB" b="1" dirty="0" err="1"/>
              <a:t>Geliştiren</a:t>
            </a:r>
            <a:r>
              <a:rPr lang="en-GB" b="1" dirty="0"/>
              <a:t> </a:t>
            </a:r>
            <a:r>
              <a:rPr lang="en-GB" b="1" dirty="0" err="1"/>
              <a:t>Dil</a:t>
            </a:r>
            <a:r>
              <a:rPr lang="en-GB" b="1" dirty="0"/>
              <a:t> </a:t>
            </a:r>
            <a:r>
              <a:rPr lang="en-GB" b="1" dirty="0" err="1"/>
              <a:t>Etkinlikleri</a:t>
            </a:r>
            <a:endParaRPr lang="en-GB" b="1" dirty="0"/>
          </a:p>
        </p:txBody>
      </p:sp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663B5D54-77EB-B8DD-7C8E-B5283767F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 Bilgi Yer Tutucusu 3">
            <a:extLst>
              <a:ext uri="{FF2B5EF4-FFF2-40B4-BE49-F238E27FC236}">
                <a16:creationId xmlns:a16="http://schemas.microsoft.com/office/drawing/2014/main" id="{3ABE85A5-E5F3-E4E7-AA37-13F77FAF5BD6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A9593562-44B9-80EF-5993-6201D9EED91E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06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E3D024B-65A8-A04F-8E42-3CECA6277F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373" y="1059934"/>
            <a:ext cx="4887260" cy="770913"/>
          </a:xfrm>
        </p:spPr>
        <p:txBody>
          <a:bodyPr/>
          <a:lstStyle/>
          <a:p>
            <a:r>
              <a:rPr lang="en-GB" dirty="0" err="1"/>
              <a:t>İçerik</a:t>
            </a:r>
            <a:endParaRPr lang="en-GB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591D32B8-43FB-BB77-AA67-E4C4AFCBD4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66563EBB-A510-7350-0FCC-EEF774A91291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675B393-76D8-85FD-41D9-13F236282081}"/>
              </a:ext>
            </a:extLst>
          </p:cNvPr>
          <p:cNvSpPr txBox="1"/>
          <p:nvPr/>
        </p:nvSpPr>
        <p:spPr>
          <a:xfrm>
            <a:off x="627185" y="1962932"/>
            <a:ext cx="784625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Erken çocuklukta dil gelişimi ve iki dillilik</a:t>
            </a:r>
            <a:endParaRPr lang="tr-GB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Dili oluşturan ögeler/Dilin bileşenleri,</a:t>
            </a:r>
            <a:endParaRPr lang="tr-GB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Dil Gelişimi</a:t>
            </a:r>
            <a:endParaRPr lang="tr-GB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Dil gelişiminin kazanılması ile ilgili kuramlar</a:t>
            </a:r>
            <a:endParaRPr lang="tr-GB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Erken çocuklukta dil gelişimi evreleri/dönemleri</a:t>
            </a:r>
            <a:endParaRPr lang="tr-GB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Günümüz toplumlarında anadil ve iki dillilik</a:t>
            </a:r>
            <a:endParaRPr lang="tr-GB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Okul Öncesi eğitim sürecinde ikinci dil edinimi</a:t>
            </a:r>
            <a:endParaRPr lang="tr-GB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Ana dili farklı olan öğrencilerin iletişim becerilerini geliştiren dil etkinlikleri</a:t>
            </a:r>
            <a:endParaRPr lang="tr-GB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Öğrenme-öğretme sürecinde öğretmenin rolü</a:t>
            </a:r>
            <a:endParaRPr lang="tr-GB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Dil öğretiminde yöntem ve teknikler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ea typeface="Calibri" panose="020F0502020204030204" pitchFamily="34" charset="0"/>
                <a:cs typeface="Times New Roman" panose="02020603050405020304" pitchFamily="18" charset="0"/>
              </a:rPr>
              <a:t>Soru </a:t>
            </a:r>
            <a:r>
              <a:rPr lang="tr-TR" sz="2400">
                <a:ea typeface="Calibri" panose="020F0502020204030204" pitchFamily="34" charset="0"/>
                <a:cs typeface="Times New Roman" panose="02020603050405020304" pitchFamily="18" charset="0"/>
              </a:rPr>
              <a:t>&amp; Cevap</a:t>
            </a:r>
            <a:endParaRPr lang="tr-GB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Çankırı Karatekin Üniversitesi - Vikipedi">
            <a:extLst>
              <a:ext uri="{FF2B5EF4-FFF2-40B4-BE49-F238E27FC236}">
                <a16:creationId xmlns:a16="http://schemas.microsoft.com/office/drawing/2014/main" id="{D8B4F9BD-A5FB-A17C-68DA-5432281CA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lt Bilgi Yer Tutucusu 3">
            <a:extLst>
              <a:ext uri="{FF2B5EF4-FFF2-40B4-BE49-F238E27FC236}">
                <a16:creationId xmlns:a16="http://schemas.microsoft.com/office/drawing/2014/main" id="{28BBDAC8-394B-C8AF-074E-BC9F798E4C77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65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A9F8DBF7-2D74-F15B-2DA5-A9DE0326FC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217" y="2060448"/>
            <a:ext cx="8223598" cy="4006653"/>
          </a:xfrm>
        </p:spPr>
        <p:txBody>
          <a:bodyPr/>
          <a:lstStyle/>
          <a:p>
            <a:pPr lvl="1"/>
            <a:r>
              <a:rPr lang="en-GB" dirty="0" err="1"/>
              <a:t>Çocukların</a:t>
            </a:r>
            <a:r>
              <a:rPr lang="en-GB" dirty="0"/>
              <a:t> </a:t>
            </a:r>
            <a:r>
              <a:rPr lang="en-GB" dirty="0" err="1"/>
              <a:t>bireysel</a:t>
            </a:r>
            <a:r>
              <a:rPr lang="en-GB" dirty="0"/>
              <a:t> </a:t>
            </a:r>
            <a:r>
              <a:rPr lang="en-GB" dirty="0" err="1"/>
              <a:t>farklılıkları</a:t>
            </a:r>
            <a:r>
              <a:rPr lang="en-GB" dirty="0"/>
              <a:t> </a:t>
            </a:r>
            <a:r>
              <a:rPr lang="en-GB" dirty="0" err="1"/>
              <a:t>dikkate</a:t>
            </a:r>
            <a:r>
              <a:rPr lang="en-GB" dirty="0"/>
              <a:t> </a:t>
            </a:r>
            <a:r>
              <a:rPr lang="en-GB" dirty="0" err="1"/>
              <a:t>alınarak</a:t>
            </a:r>
            <a:r>
              <a:rPr lang="en-GB" dirty="0"/>
              <a:t> </a:t>
            </a:r>
            <a:r>
              <a:rPr lang="en-GB" dirty="0" err="1"/>
              <a:t>materyal</a:t>
            </a:r>
            <a:r>
              <a:rPr lang="en-GB" dirty="0"/>
              <a:t>, </a:t>
            </a:r>
            <a:r>
              <a:rPr lang="en-GB" dirty="0" err="1"/>
              <a:t>yöntem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teknikler</a:t>
            </a:r>
            <a:r>
              <a:rPr lang="en-GB" dirty="0"/>
              <a:t> </a:t>
            </a:r>
            <a:r>
              <a:rPr lang="en-GB" dirty="0" err="1"/>
              <a:t>çeşitlendirilmelidir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Temalar</a:t>
            </a:r>
            <a:r>
              <a:rPr lang="en-GB" dirty="0"/>
              <a:t>, </a:t>
            </a:r>
            <a:r>
              <a:rPr lang="en-GB" dirty="0" err="1"/>
              <a:t>çocukların</a:t>
            </a:r>
            <a:r>
              <a:rPr lang="en-GB" dirty="0"/>
              <a:t> </a:t>
            </a:r>
            <a:r>
              <a:rPr lang="en-GB" dirty="0" err="1"/>
              <a:t>yakından</a:t>
            </a:r>
            <a:r>
              <a:rPr lang="en-GB" dirty="0"/>
              <a:t> </a:t>
            </a:r>
            <a:r>
              <a:rPr lang="en-GB" dirty="0" err="1"/>
              <a:t>uzağa</a:t>
            </a:r>
            <a:r>
              <a:rPr lang="en-GB" dirty="0"/>
              <a:t>, </a:t>
            </a:r>
            <a:r>
              <a:rPr lang="en-GB" dirty="0" err="1"/>
              <a:t>somuttan</a:t>
            </a:r>
            <a:r>
              <a:rPr lang="en-GB" dirty="0"/>
              <a:t> </a:t>
            </a:r>
            <a:r>
              <a:rPr lang="en-GB" dirty="0" err="1"/>
              <a:t>soyuta</a:t>
            </a:r>
            <a:r>
              <a:rPr lang="en-GB" dirty="0"/>
              <a:t> </a:t>
            </a:r>
            <a:r>
              <a:rPr lang="en-GB" dirty="0" err="1"/>
              <a:t>olacak</a:t>
            </a:r>
            <a:r>
              <a:rPr lang="en-GB" dirty="0"/>
              <a:t> </a:t>
            </a:r>
            <a:r>
              <a:rPr lang="en-GB" dirty="0" err="1"/>
              <a:t>şekilde</a:t>
            </a:r>
            <a:r>
              <a:rPr lang="en-GB" dirty="0"/>
              <a:t> </a:t>
            </a:r>
            <a:r>
              <a:rPr lang="en-GB" dirty="0" err="1"/>
              <a:t>bağlam</a:t>
            </a:r>
            <a:r>
              <a:rPr lang="en-GB" dirty="0"/>
              <a:t> </a:t>
            </a:r>
            <a:r>
              <a:rPr lang="en-GB" dirty="0" err="1"/>
              <a:t>oluşturmasına</a:t>
            </a:r>
            <a:r>
              <a:rPr lang="en-GB" dirty="0"/>
              <a:t> </a:t>
            </a:r>
            <a:r>
              <a:rPr lang="en-GB" dirty="0" err="1"/>
              <a:t>yönelik</a:t>
            </a:r>
            <a:r>
              <a:rPr lang="en-GB" dirty="0"/>
              <a:t> </a:t>
            </a:r>
            <a:r>
              <a:rPr lang="en-GB" dirty="0" err="1"/>
              <a:t>olmalıdır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Çocukların</a:t>
            </a:r>
            <a:r>
              <a:rPr lang="en-GB" dirty="0"/>
              <a:t> </a:t>
            </a:r>
            <a:r>
              <a:rPr lang="en-GB" dirty="0" err="1"/>
              <a:t>kendi</a:t>
            </a:r>
            <a:r>
              <a:rPr lang="en-GB" dirty="0"/>
              <a:t> </a:t>
            </a:r>
            <a:r>
              <a:rPr lang="en-GB" dirty="0" err="1"/>
              <a:t>kültürleri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Türk</a:t>
            </a:r>
            <a:r>
              <a:rPr lang="en-GB" dirty="0"/>
              <a:t> </a:t>
            </a:r>
            <a:r>
              <a:rPr lang="en-GB" dirty="0" err="1"/>
              <a:t>kültürüne</a:t>
            </a:r>
            <a:r>
              <a:rPr lang="en-GB" dirty="0"/>
              <a:t> </a:t>
            </a:r>
            <a:r>
              <a:rPr lang="en-GB" dirty="0" err="1"/>
              <a:t>uygun</a:t>
            </a:r>
            <a:r>
              <a:rPr lang="en-GB" dirty="0"/>
              <a:t> </a:t>
            </a:r>
            <a:r>
              <a:rPr lang="en-GB" dirty="0" err="1"/>
              <a:t>değer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özellikleri</a:t>
            </a:r>
            <a:r>
              <a:rPr lang="en-GB" dirty="0"/>
              <a:t> </a:t>
            </a:r>
            <a:r>
              <a:rPr lang="en-GB" dirty="0" err="1"/>
              <a:t>kullanmalarına</a:t>
            </a:r>
            <a:r>
              <a:rPr lang="en-GB" dirty="0"/>
              <a:t> </a:t>
            </a:r>
            <a:r>
              <a:rPr lang="en-GB" dirty="0" err="1"/>
              <a:t>özen</a:t>
            </a:r>
            <a:r>
              <a:rPr lang="en-GB" dirty="0"/>
              <a:t> </a:t>
            </a:r>
            <a:r>
              <a:rPr lang="en-GB" dirty="0" err="1"/>
              <a:t>gösterilmelidir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edinimine</a:t>
            </a:r>
            <a:r>
              <a:rPr lang="en-GB" dirty="0"/>
              <a:t> </a:t>
            </a:r>
            <a:r>
              <a:rPr lang="en-GB" dirty="0" err="1"/>
              <a:t>yönelik</a:t>
            </a:r>
            <a:r>
              <a:rPr lang="en-GB" dirty="0"/>
              <a:t> </a:t>
            </a:r>
            <a:r>
              <a:rPr lang="en-GB" dirty="0" err="1"/>
              <a:t>bilgi</a:t>
            </a:r>
            <a:r>
              <a:rPr lang="en-GB" dirty="0"/>
              <a:t>, </a:t>
            </a:r>
            <a:r>
              <a:rPr lang="en-GB" dirty="0" err="1"/>
              <a:t>beceri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tutumlarının</a:t>
            </a:r>
            <a:r>
              <a:rPr lang="en-GB" dirty="0"/>
              <a:t> </a:t>
            </a:r>
            <a:r>
              <a:rPr lang="en-GB" dirty="0" err="1"/>
              <a:t>kalıcılığının</a:t>
            </a:r>
            <a:r>
              <a:rPr lang="en-GB" dirty="0"/>
              <a:t> </a:t>
            </a:r>
            <a:r>
              <a:rPr lang="en-GB" dirty="0" err="1"/>
              <a:t>sağlanması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aile</a:t>
            </a:r>
            <a:r>
              <a:rPr lang="en-GB" dirty="0"/>
              <a:t> </a:t>
            </a:r>
            <a:r>
              <a:rPr lang="en-GB" dirty="0" err="1"/>
              <a:t>eğitimi</a:t>
            </a:r>
            <a:r>
              <a:rPr lang="en-GB" dirty="0"/>
              <a:t>, </a:t>
            </a:r>
            <a:r>
              <a:rPr lang="en-GB" dirty="0" err="1"/>
              <a:t>desteği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katılımına</a:t>
            </a:r>
            <a:r>
              <a:rPr lang="en-GB" dirty="0"/>
              <a:t> </a:t>
            </a:r>
            <a:r>
              <a:rPr lang="en-GB" dirty="0" err="1"/>
              <a:t>önem</a:t>
            </a:r>
            <a:r>
              <a:rPr lang="en-GB" dirty="0"/>
              <a:t> </a:t>
            </a:r>
            <a:r>
              <a:rPr lang="en-GB" dirty="0" err="1"/>
              <a:t>verilmelidir</a:t>
            </a:r>
            <a:r>
              <a:rPr lang="en-GB" dirty="0"/>
              <a:t>.</a:t>
            </a:r>
          </a:p>
        </p:txBody>
      </p:sp>
      <p:sp>
        <p:nvSpPr>
          <p:cNvPr id="7" name="Alt Başlık 2">
            <a:extLst>
              <a:ext uri="{FF2B5EF4-FFF2-40B4-BE49-F238E27FC236}">
                <a16:creationId xmlns:a16="http://schemas.microsoft.com/office/drawing/2014/main" id="{56423445-8FF1-420C-1A44-EB5ED0F450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264" y="1561815"/>
            <a:ext cx="8363244" cy="338554"/>
          </a:xfrm>
        </p:spPr>
        <p:txBody>
          <a:bodyPr>
            <a:normAutofit fontScale="77500" lnSpcReduction="20000"/>
          </a:bodyPr>
          <a:lstStyle/>
          <a:p>
            <a:r>
              <a:rPr lang="en-GB" b="1" i="1" dirty="0" err="1"/>
              <a:t>Anadili</a:t>
            </a:r>
            <a:r>
              <a:rPr lang="en-GB" b="1" i="1" dirty="0"/>
              <a:t> </a:t>
            </a:r>
            <a:r>
              <a:rPr lang="en-GB" b="1" i="1" dirty="0" err="1"/>
              <a:t>Farklı</a:t>
            </a:r>
            <a:r>
              <a:rPr lang="en-GB" b="1" i="1" dirty="0"/>
              <a:t> Olan </a:t>
            </a:r>
            <a:r>
              <a:rPr lang="en-GB" b="1" i="1" dirty="0" err="1"/>
              <a:t>Öğrencilerin</a:t>
            </a:r>
            <a:r>
              <a:rPr lang="en-GB" b="1" i="1" dirty="0"/>
              <a:t> </a:t>
            </a:r>
            <a:r>
              <a:rPr lang="en-GB" b="1" i="1" dirty="0" err="1"/>
              <a:t>İletişim</a:t>
            </a:r>
            <a:r>
              <a:rPr lang="en-GB" b="1" i="1" dirty="0"/>
              <a:t> </a:t>
            </a:r>
            <a:r>
              <a:rPr lang="en-GB" b="1" i="1" dirty="0" err="1"/>
              <a:t>Becerilerini</a:t>
            </a:r>
            <a:r>
              <a:rPr lang="en-GB" b="1" i="1" dirty="0"/>
              <a:t> </a:t>
            </a:r>
            <a:r>
              <a:rPr lang="en-GB" b="1" i="1" dirty="0" err="1"/>
              <a:t>Geliştiren</a:t>
            </a:r>
            <a:r>
              <a:rPr lang="en-GB" b="1" i="1" dirty="0"/>
              <a:t> </a:t>
            </a:r>
            <a:r>
              <a:rPr lang="en-GB" b="1" i="1" dirty="0" err="1"/>
              <a:t>Dil</a:t>
            </a:r>
            <a:r>
              <a:rPr lang="en-GB" b="1" i="1" dirty="0"/>
              <a:t> </a:t>
            </a:r>
            <a:r>
              <a:rPr lang="en-GB" b="1" i="1" dirty="0" err="1"/>
              <a:t>Etkinlikleri</a:t>
            </a:r>
            <a:endParaRPr lang="en-GB" b="1" i="1" dirty="0"/>
          </a:p>
        </p:txBody>
      </p:sp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34C72FBD-0F63-3391-BD14-BB49E95CF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 Bilgi Yer Tutucusu 3">
            <a:extLst>
              <a:ext uri="{FF2B5EF4-FFF2-40B4-BE49-F238E27FC236}">
                <a16:creationId xmlns:a16="http://schemas.microsoft.com/office/drawing/2014/main" id="{35A5CD62-97A7-28F4-C8EB-75ABAFA4248A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AC39B722-46B0-A2A9-A350-07C7CEF23526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22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>
            <a:extLst>
              <a:ext uri="{FF2B5EF4-FFF2-40B4-BE49-F238E27FC236}">
                <a16:creationId xmlns:a16="http://schemas.microsoft.com/office/drawing/2014/main" id="{5DC7C5DA-E73B-70A1-1C20-01529D0A33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217" y="1230982"/>
            <a:ext cx="6436908" cy="545868"/>
          </a:xfrm>
        </p:spPr>
        <p:txBody>
          <a:bodyPr>
            <a:normAutofit/>
          </a:bodyPr>
          <a:lstStyle/>
          <a:p>
            <a:r>
              <a:rPr lang="en-GB" b="1" dirty="0" err="1"/>
              <a:t>Öğretme-Öğrenme</a:t>
            </a:r>
            <a:r>
              <a:rPr lang="en-GB" b="1" dirty="0"/>
              <a:t> </a:t>
            </a:r>
            <a:r>
              <a:rPr lang="en-GB" b="1" dirty="0" err="1"/>
              <a:t>Sürecinde</a:t>
            </a:r>
            <a:r>
              <a:rPr lang="en-GB" b="1" dirty="0"/>
              <a:t> </a:t>
            </a:r>
            <a:r>
              <a:rPr lang="en-GB" b="1" dirty="0" err="1"/>
              <a:t>Öğretmenin</a:t>
            </a:r>
            <a:r>
              <a:rPr lang="en-GB" b="1" dirty="0"/>
              <a:t> </a:t>
            </a:r>
            <a:r>
              <a:rPr lang="en-GB" b="1" dirty="0" err="1"/>
              <a:t>Rolü</a:t>
            </a:r>
            <a:endParaRPr lang="en-GB" b="1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DACCFC72-C5BC-5C68-5ECC-8DFB51726F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217" y="1923489"/>
            <a:ext cx="8223598" cy="3959418"/>
          </a:xfrm>
        </p:spPr>
        <p:txBody>
          <a:bodyPr/>
          <a:lstStyle/>
          <a:p>
            <a:r>
              <a:rPr lang="en-GB" i="1" dirty="0" err="1"/>
              <a:t>Öğretmen</a:t>
            </a:r>
            <a:r>
              <a:rPr lang="en-GB" i="1" dirty="0"/>
              <a:t>;</a:t>
            </a:r>
          </a:p>
          <a:p>
            <a:endParaRPr lang="en-GB" i="1" dirty="0"/>
          </a:p>
          <a:p>
            <a:pPr lvl="1"/>
            <a:r>
              <a:rPr lang="en-GB" dirty="0" err="1"/>
              <a:t>Çocuklarla</a:t>
            </a:r>
            <a:r>
              <a:rPr lang="en-GB" dirty="0"/>
              <a:t> </a:t>
            </a:r>
            <a:r>
              <a:rPr lang="en-GB" dirty="0" err="1"/>
              <a:t>sevgiye</a:t>
            </a:r>
            <a:r>
              <a:rPr lang="en-GB" dirty="0"/>
              <a:t> </a:t>
            </a:r>
            <a:r>
              <a:rPr lang="en-GB" dirty="0" err="1"/>
              <a:t>dayalı</a:t>
            </a:r>
            <a:r>
              <a:rPr lang="en-GB" dirty="0"/>
              <a:t>, </a:t>
            </a:r>
            <a:r>
              <a:rPr lang="en-GB" dirty="0" err="1"/>
              <a:t>tutarlı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güvenli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ilişki</a:t>
            </a:r>
            <a:r>
              <a:rPr lang="en-GB" dirty="0"/>
              <a:t> </a:t>
            </a:r>
            <a:r>
              <a:rPr lang="en-GB" dirty="0" err="1"/>
              <a:t>kurmalıdır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Her </a:t>
            </a:r>
            <a:r>
              <a:rPr lang="en-GB" dirty="0" err="1"/>
              <a:t>çocuğun</a:t>
            </a:r>
            <a:r>
              <a:rPr lang="en-GB" dirty="0"/>
              <a:t> </a:t>
            </a:r>
            <a:r>
              <a:rPr lang="en-GB" dirty="0" err="1"/>
              <a:t>farklı</a:t>
            </a:r>
            <a:r>
              <a:rPr lang="en-GB" dirty="0"/>
              <a:t> </a:t>
            </a:r>
            <a:r>
              <a:rPr lang="en-GB" dirty="0" err="1"/>
              <a:t>gelişimsel</a:t>
            </a:r>
            <a:r>
              <a:rPr lang="en-GB" dirty="0"/>
              <a:t> </a:t>
            </a:r>
            <a:r>
              <a:rPr lang="en-GB" dirty="0" err="1"/>
              <a:t>özelliklere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bireysel</a:t>
            </a:r>
            <a:r>
              <a:rPr lang="en-GB" dirty="0"/>
              <a:t> </a:t>
            </a:r>
            <a:r>
              <a:rPr lang="en-GB" dirty="0" err="1"/>
              <a:t>özelliklere</a:t>
            </a:r>
            <a:r>
              <a:rPr lang="en-GB" dirty="0"/>
              <a:t> </a:t>
            </a:r>
            <a:r>
              <a:rPr lang="en-GB" dirty="0" err="1"/>
              <a:t>sahip</a:t>
            </a:r>
            <a:r>
              <a:rPr lang="en-GB" dirty="0"/>
              <a:t> </a:t>
            </a:r>
            <a:r>
              <a:rPr lang="en-GB" dirty="0" err="1"/>
              <a:t>olduğunu</a:t>
            </a:r>
            <a:r>
              <a:rPr lang="en-GB" dirty="0"/>
              <a:t> </a:t>
            </a:r>
            <a:r>
              <a:rPr lang="en-GB" dirty="0" err="1"/>
              <a:t>unutmamalıdır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Süreç</a:t>
            </a:r>
            <a:r>
              <a:rPr lang="en-GB" dirty="0"/>
              <a:t> </a:t>
            </a:r>
            <a:r>
              <a:rPr lang="en-GB" dirty="0" err="1"/>
              <a:t>içerisinde</a:t>
            </a:r>
            <a:r>
              <a:rPr lang="en-GB" dirty="0"/>
              <a:t> </a:t>
            </a:r>
            <a:r>
              <a:rPr lang="en-GB" dirty="0" err="1"/>
              <a:t>sonuçtan</a:t>
            </a:r>
            <a:r>
              <a:rPr lang="en-GB" dirty="0"/>
              <a:t> </a:t>
            </a:r>
            <a:r>
              <a:rPr lang="en-GB" dirty="0" err="1"/>
              <a:t>çok</a:t>
            </a:r>
            <a:r>
              <a:rPr lang="en-GB" dirty="0"/>
              <a:t> </a:t>
            </a:r>
            <a:r>
              <a:rPr lang="en-GB" dirty="0" err="1"/>
              <a:t>sürece</a:t>
            </a:r>
            <a:r>
              <a:rPr lang="en-GB" dirty="0"/>
              <a:t> </a:t>
            </a:r>
            <a:r>
              <a:rPr lang="en-GB" dirty="0" err="1"/>
              <a:t>önem</a:t>
            </a:r>
            <a:r>
              <a:rPr lang="en-GB" dirty="0"/>
              <a:t> </a:t>
            </a:r>
            <a:r>
              <a:rPr lang="en-GB" dirty="0" err="1"/>
              <a:t>vermeli</a:t>
            </a:r>
            <a:r>
              <a:rPr lang="en-GB" dirty="0"/>
              <a:t>, </a:t>
            </a:r>
            <a:r>
              <a:rPr lang="en-GB" dirty="0" err="1"/>
              <a:t>çocuğun</a:t>
            </a:r>
            <a:r>
              <a:rPr lang="en-GB" dirty="0"/>
              <a:t> </a:t>
            </a:r>
            <a:r>
              <a:rPr lang="en-GB" dirty="0" err="1"/>
              <a:t>çabalarına</a:t>
            </a:r>
            <a:r>
              <a:rPr lang="en-GB" dirty="0"/>
              <a:t> </a:t>
            </a:r>
            <a:r>
              <a:rPr lang="en-GB" dirty="0" err="1"/>
              <a:t>odaklanmalı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takdir</a:t>
            </a:r>
            <a:r>
              <a:rPr lang="en-GB" dirty="0"/>
              <a:t> </a:t>
            </a:r>
            <a:r>
              <a:rPr lang="en-GB" dirty="0" err="1"/>
              <a:t>etmelidir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Eğitim</a:t>
            </a:r>
            <a:r>
              <a:rPr lang="en-GB" dirty="0"/>
              <a:t> </a:t>
            </a:r>
            <a:r>
              <a:rPr lang="en-GB" dirty="0" err="1"/>
              <a:t>ortamını</a:t>
            </a:r>
            <a:r>
              <a:rPr lang="en-GB" dirty="0"/>
              <a:t> </a:t>
            </a:r>
            <a:r>
              <a:rPr lang="en-GB" dirty="0" err="1"/>
              <a:t>çocukların</a:t>
            </a:r>
            <a:r>
              <a:rPr lang="en-GB" dirty="0"/>
              <a:t> </a:t>
            </a:r>
            <a:r>
              <a:rPr lang="en-GB" dirty="0" err="1"/>
              <a:t>gelişimini</a:t>
            </a:r>
            <a:r>
              <a:rPr lang="en-GB" dirty="0"/>
              <a:t> </a:t>
            </a:r>
            <a:r>
              <a:rPr lang="en-GB" dirty="0" err="1"/>
              <a:t>destekleyecek</a:t>
            </a:r>
            <a:r>
              <a:rPr lang="en-GB" dirty="0"/>
              <a:t> </a:t>
            </a:r>
            <a:r>
              <a:rPr lang="en-GB" dirty="0" err="1"/>
              <a:t>şekilde</a:t>
            </a:r>
            <a:r>
              <a:rPr lang="en-GB" dirty="0"/>
              <a:t> </a:t>
            </a:r>
            <a:r>
              <a:rPr lang="en-GB" dirty="0" err="1"/>
              <a:t>düzenlemeli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belirli</a:t>
            </a:r>
            <a:r>
              <a:rPr lang="en-GB" dirty="0"/>
              <a:t> </a:t>
            </a:r>
            <a:r>
              <a:rPr lang="en-GB" dirty="0" err="1"/>
              <a:t>aralıklarla</a:t>
            </a:r>
            <a:r>
              <a:rPr lang="en-GB" dirty="0"/>
              <a:t> </a:t>
            </a:r>
            <a:r>
              <a:rPr lang="en-GB" dirty="0" err="1"/>
              <a:t>güncellemelidir</a:t>
            </a:r>
            <a:r>
              <a:rPr lang="en-GB" dirty="0"/>
              <a:t>.</a:t>
            </a:r>
          </a:p>
        </p:txBody>
      </p:sp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7E15AD33-2112-F3B4-6890-73FBD56AD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B743F6E-1DE0-E66A-2398-157561C33B2F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49C3073-F7BA-3BB6-1C66-997D52B6155F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66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Kindergarten Kids Listen To Teacher Reading a Book Stock Vector -  Illustration of portrait, children: 95968378">
            <a:extLst>
              <a:ext uri="{FF2B5EF4-FFF2-40B4-BE49-F238E27FC236}">
                <a16:creationId xmlns:a16="http://schemas.microsoft.com/office/drawing/2014/main" id="{DC11EF6E-2FAE-45FA-50F8-01180FE67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680" y="1561815"/>
            <a:ext cx="2376831" cy="237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EE06E0C7-EF9C-0DA8-2995-B84E9C9CEE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893" y="2109995"/>
            <a:ext cx="8223598" cy="3811581"/>
          </a:xfrm>
        </p:spPr>
        <p:txBody>
          <a:bodyPr/>
          <a:lstStyle/>
          <a:p>
            <a:pPr lvl="1"/>
            <a:r>
              <a:rPr lang="en-GB" dirty="0" err="1"/>
              <a:t>Soru</a:t>
            </a:r>
            <a:r>
              <a:rPr lang="en-GB" dirty="0"/>
              <a:t> </a:t>
            </a:r>
            <a:r>
              <a:rPr lang="en-GB" dirty="0" err="1"/>
              <a:t>sormaya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cevap</a:t>
            </a:r>
            <a:r>
              <a:rPr lang="en-GB" dirty="0"/>
              <a:t> </a:t>
            </a:r>
            <a:r>
              <a:rPr lang="en-GB" dirty="0" err="1"/>
              <a:t>vermeye</a:t>
            </a:r>
            <a:r>
              <a:rPr lang="en-GB" dirty="0"/>
              <a:t> </a:t>
            </a:r>
            <a:r>
              <a:rPr lang="en-GB" dirty="0" err="1"/>
              <a:t>teşvik</a:t>
            </a:r>
            <a:r>
              <a:rPr lang="en-GB" dirty="0"/>
              <a:t> </a:t>
            </a:r>
            <a:r>
              <a:rPr lang="en-GB" dirty="0" err="1"/>
              <a:t>etmelidir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Grup</a:t>
            </a:r>
            <a:r>
              <a:rPr lang="en-GB" dirty="0"/>
              <a:t> </a:t>
            </a:r>
            <a:r>
              <a:rPr lang="en-GB" dirty="0" err="1"/>
              <a:t>çalışmaları</a:t>
            </a:r>
            <a:r>
              <a:rPr lang="en-GB" dirty="0"/>
              <a:t> </a:t>
            </a:r>
            <a:r>
              <a:rPr lang="en-GB" dirty="0" err="1"/>
              <a:t>yapmaya</a:t>
            </a:r>
            <a:r>
              <a:rPr lang="en-GB" dirty="0"/>
              <a:t> </a:t>
            </a:r>
            <a:r>
              <a:rPr lang="en-GB" dirty="0" err="1"/>
              <a:t>olanak</a:t>
            </a:r>
            <a:r>
              <a:rPr lang="en-GB" dirty="0"/>
              <a:t> </a:t>
            </a:r>
            <a:r>
              <a:rPr lang="en-GB" dirty="0" err="1"/>
              <a:t>sağlamalıdır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Türkçeyi</a:t>
            </a:r>
            <a:r>
              <a:rPr lang="en-GB" dirty="0"/>
              <a:t> </a:t>
            </a:r>
            <a:r>
              <a:rPr lang="en-GB" dirty="0" err="1"/>
              <a:t>doğru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etkili</a:t>
            </a:r>
            <a:r>
              <a:rPr lang="en-GB" dirty="0"/>
              <a:t> </a:t>
            </a:r>
            <a:r>
              <a:rPr lang="en-GB" dirty="0" err="1"/>
              <a:t>konuşma</a:t>
            </a:r>
            <a:r>
              <a:rPr lang="en-GB" dirty="0"/>
              <a:t> </a:t>
            </a:r>
            <a:r>
              <a:rPr lang="en-GB" dirty="0" err="1"/>
              <a:t>konusunda</a:t>
            </a:r>
            <a:r>
              <a:rPr lang="en-GB" dirty="0"/>
              <a:t> </a:t>
            </a:r>
            <a:r>
              <a:rPr lang="en-GB" dirty="0" err="1"/>
              <a:t>çocuklara</a:t>
            </a:r>
            <a:r>
              <a:rPr lang="en-GB" dirty="0"/>
              <a:t> </a:t>
            </a:r>
            <a:r>
              <a:rPr lang="en-GB" dirty="0" err="1"/>
              <a:t>rol</a:t>
            </a:r>
            <a:r>
              <a:rPr lang="en-GB" dirty="0"/>
              <a:t> model </a:t>
            </a:r>
            <a:r>
              <a:rPr lang="en-GB" dirty="0" err="1"/>
              <a:t>olmalıdır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Çocuklarla</a:t>
            </a:r>
            <a:r>
              <a:rPr lang="en-GB" dirty="0"/>
              <a:t> </a:t>
            </a:r>
            <a:r>
              <a:rPr lang="en-GB" dirty="0" err="1"/>
              <a:t>göz</a:t>
            </a:r>
            <a:r>
              <a:rPr lang="en-GB" dirty="0"/>
              <a:t> </a:t>
            </a:r>
            <a:r>
              <a:rPr lang="en-GB" dirty="0" err="1"/>
              <a:t>teması</a:t>
            </a:r>
            <a:r>
              <a:rPr lang="en-GB" dirty="0"/>
              <a:t> </a:t>
            </a:r>
            <a:r>
              <a:rPr lang="en-GB" dirty="0" err="1"/>
              <a:t>kurmalı</a:t>
            </a:r>
            <a:r>
              <a:rPr lang="en-GB" dirty="0"/>
              <a:t>, </a:t>
            </a:r>
            <a:r>
              <a:rPr lang="en-GB" dirty="0" err="1"/>
              <a:t>beden</a:t>
            </a:r>
            <a:r>
              <a:rPr lang="en-GB" dirty="0"/>
              <a:t> </a:t>
            </a:r>
            <a:r>
              <a:rPr lang="en-GB" dirty="0" err="1"/>
              <a:t>dilini</a:t>
            </a:r>
            <a:r>
              <a:rPr lang="en-GB" dirty="0"/>
              <a:t> </a:t>
            </a:r>
            <a:r>
              <a:rPr lang="en-GB" dirty="0" err="1"/>
              <a:t>kullanmalı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ses</a:t>
            </a:r>
            <a:r>
              <a:rPr lang="en-GB" dirty="0"/>
              <a:t> </a:t>
            </a:r>
            <a:r>
              <a:rPr lang="en-GB" dirty="0" err="1"/>
              <a:t>tonuna</a:t>
            </a:r>
            <a:r>
              <a:rPr lang="en-GB" dirty="0"/>
              <a:t> </a:t>
            </a:r>
            <a:r>
              <a:rPr lang="en-GB" dirty="0" err="1"/>
              <a:t>dikkat</a:t>
            </a:r>
            <a:r>
              <a:rPr lang="en-GB" dirty="0"/>
              <a:t> </a:t>
            </a:r>
            <a:r>
              <a:rPr lang="en-GB" dirty="0" err="1"/>
              <a:t>etmelidir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7" name="Alt Başlık 2">
            <a:extLst>
              <a:ext uri="{FF2B5EF4-FFF2-40B4-BE49-F238E27FC236}">
                <a16:creationId xmlns:a16="http://schemas.microsoft.com/office/drawing/2014/main" id="{719004CF-E118-EE3C-1FAB-AEE2A249F0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217" y="1105884"/>
            <a:ext cx="4887260" cy="545868"/>
          </a:xfrm>
        </p:spPr>
        <p:txBody>
          <a:bodyPr>
            <a:normAutofit/>
          </a:bodyPr>
          <a:lstStyle/>
          <a:p>
            <a:r>
              <a:rPr lang="en-GB" sz="2000" b="1" i="1" dirty="0" err="1"/>
              <a:t>Öğretmenin</a:t>
            </a:r>
            <a:r>
              <a:rPr lang="en-GB" sz="2000" b="1" i="1" dirty="0"/>
              <a:t> </a:t>
            </a:r>
            <a:r>
              <a:rPr lang="en-GB" sz="2000" b="1" i="1" dirty="0" err="1"/>
              <a:t>Rolü</a:t>
            </a:r>
            <a:endParaRPr lang="en-GB" sz="2000" b="1" i="1" dirty="0"/>
          </a:p>
        </p:txBody>
      </p:sp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5364D847-DC5C-0766-FEDC-D537DA9E5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 Bilgi Yer Tutucusu 3">
            <a:extLst>
              <a:ext uri="{FF2B5EF4-FFF2-40B4-BE49-F238E27FC236}">
                <a16:creationId xmlns:a16="http://schemas.microsoft.com/office/drawing/2014/main" id="{D99B6C51-C034-FD0F-2E0A-01BCCF5E233F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1FBB2A1A-D413-81EC-97DC-14CDA743D92E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0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>
            <a:extLst>
              <a:ext uri="{FF2B5EF4-FFF2-40B4-BE49-F238E27FC236}">
                <a16:creationId xmlns:a16="http://schemas.microsoft.com/office/drawing/2014/main" id="{863CE09D-0708-0A2E-7F57-3CC8C18CE3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217" y="1134413"/>
            <a:ext cx="4887260" cy="545868"/>
          </a:xfrm>
        </p:spPr>
        <p:txBody>
          <a:bodyPr>
            <a:normAutofit fontScale="92500"/>
          </a:bodyPr>
          <a:lstStyle/>
          <a:p>
            <a:r>
              <a:rPr lang="en-GB" b="1" dirty="0" err="1"/>
              <a:t>Dil</a:t>
            </a:r>
            <a:r>
              <a:rPr lang="en-GB" b="1" dirty="0"/>
              <a:t> </a:t>
            </a:r>
            <a:r>
              <a:rPr lang="en-GB" b="1" dirty="0" err="1"/>
              <a:t>Öğretiminde</a:t>
            </a:r>
            <a:r>
              <a:rPr lang="en-GB" b="1" dirty="0"/>
              <a:t> </a:t>
            </a:r>
            <a:r>
              <a:rPr lang="en-GB" b="1" dirty="0" err="1"/>
              <a:t>Yöntem</a:t>
            </a:r>
            <a:r>
              <a:rPr lang="en-GB" b="1" dirty="0"/>
              <a:t> </a:t>
            </a:r>
            <a:r>
              <a:rPr lang="en-GB" b="1" dirty="0" err="1"/>
              <a:t>ve</a:t>
            </a:r>
            <a:r>
              <a:rPr lang="en-GB" b="1" dirty="0"/>
              <a:t> </a:t>
            </a:r>
            <a:r>
              <a:rPr lang="en-GB" b="1" dirty="0" err="1"/>
              <a:t>Teknikler</a:t>
            </a:r>
            <a:endParaRPr lang="en-GB" b="1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E69E83D-63A0-90FD-E806-D718C5BA77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217" y="1985763"/>
            <a:ext cx="8223598" cy="4081339"/>
          </a:xfrm>
        </p:spPr>
        <p:txBody>
          <a:bodyPr/>
          <a:lstStyle/>
          <a:p>
            <a:r>
              <a:rPr lang="tr-TR" dirty="0">
                <a:effectLst/>
                <a:latin typeface="Helvetica" pitchFamily="2" charset="0"/>
              </a:rPr>
              <a:t>Çocuklara erken yaşta dil öğretim</a:t>
            </a:r>
            <a:r>
              <a:rPr lang="tr-TR" dirty="0">
                <a:latin typeface="Helvetica" pitchFamily="2" charset="0"/>
              </a:rPr>
              <a:t>i</a:t>
            </a:r>
            <a:r>
              <a:rPr lang="tr-TR" dirty="0">
                <a:effectLst/>
                <a:latin typeface="Helvetica" pitchFamily="2" charset="0"/>
              </a:rPr>
              <a:t> konusunda yapılan çalışmalarda</a:t>
            </a:r>
            <a:r>
              <a:rPr lang="tr-TR" dirty="0">
                <a:latin typeface="Helvetica" pitchFamily="2" charset="0"/>
              </a:rPr>
              <a:t>;</a:t>
            </a:r>
          </a:p>
          <a:p>
            <a:endParaRPr lang="tr-TR" dirty="0">
              <a:latin typeface="Helvetica" pitchFamily="2" charset="0"/>
            </a:endParaRPr>
          </a:p>
          <a:p>
            <a:pPr lvl="1"/>
            <a:r>
              <a:rPr lang="tr-TR" dirty="0">
                <a:effectLst/>
                <a:latin typeface="Helvetica" pitchFamily="2" charset="0"/>
              </a:rPr>
              <a:t>dil öğretme ve öğrenme sürecin</a:t>
            </a:r>
            <a:r>
              <a:rPr lang="tr-TR" dirty="0">
                <a:latin typeface="Helvetica" pitchFamily="2" charset="0"/>
              </a:rPr>
              <a:t>i</a:t>
            </a:r>
            <a:r>
              <a:rPr lang="tr-TR" dirty="0">
                <a:effectLst/>
                <a:latin typeface="Helvetica" pitchFamily="2" charset="0"/>
              </a:rPr>
              <a:t>n çocukların yaşantılarına ve ilg</a:t>
            </a:r>
            <a:r>
              <a:rPr lang="tr-TR" dirty="0">
                <a:latin typeface="Helvetica" pitchFamily="2" charset="0"/>
              </a:rPr>
              <a:t>i</a:t>
            </a:r>
            <a:r>
              <a:rPr lang="tr-TR" dirty="0">
                <a:effectLst/>
                <a:latin typeface="Helvetica" pitchFamily="2" charset="0"/>
              </a:rPr>
              <a:t> odaklarına yakın olması,</a:t>
            </a:r>
          </a:p>
          <a:p>
            <a:pPr lvl="1"/>
            <a:endParaRPr lang="tr-TR" dirty="0">
              <a:effectLst/>
              <a:latin typeface="Helvetica" pitchFamily="2" charset="0"/>
            </a:endParaRPr>
          </a:p>
          <a:p>
            <a:pPr lvl="1"/>
            <a:r>
              <a:rPr lang="tr-TR" dirty="0">
                <a:effectLst/>
                <a:latin typeface="Helvetica" pitchFamily="2" charset="0"/>
              </a:rPr>
              <a:t>aynı konuların ve içer</a:t>
            </a:r>
            <a:r>
              <a:rPr lang="tr-TR" dirty="0">
                <a:latin typeface="Helvetica" pitchFamily="2" charset="0"/>
              </a:rPr>
              <a:t>i</a:t>
            </a:r>
            <a:r>
              <a:rPr lang="tr-TR" dirty="0">
                <a:effectLst/>
                <a:latin typeface="Helvetica" pitchFamily="2" charset="0"/>
              </a:rPr>
              <a:t>klerin farklı zamanlarda, değişik sunumlarla tekrar tekrar ele alınması, genişlet</a:t>
            </a:r>
            <a:r>
              <a:rPr lang="tr-TR" dirty="0">
                <a:latin typeface="Helvetica" pitchFamily="2" charset="0"/>
              </a:rPr>
              <a:t>i</a:t>
            </a:r>
            <a:r>
              <a:rPr lang="tr-TR" dirty="0">
                <a:effectLst/>
                <a:latin typeface="Helvetica" pitchFamily="2" charset="0"/>
              </a:rPr>
              <a:t>lmes</a:t>
            </a:r>
            <a:r>
              <a:rPr lang="tr-TR" dirty="0">
                <a:latin typeface="Helvetica" pitchFamily="2" charset="0"/>
              </a:rPr>
              <a:t>i,</a:t>
            </a:r>
          </a:p>
          <a:p>
            <a:pPr lvl="1"/>
            <a:endParaRPr lang="tr-TR" dirty="0">
              <a:latin typeface="Helvetica" pitchFamily="2" charset="0"/>
            </a:endParaRPr>
          </a:p>
          <a:p>
            <a:pPr lvl="1"/>
            <a:r>
              <a:rPr lang="tr-TR" dirty="0">
                <a:effectLst/>
                <a:latin typeface="Helvetica" pitchFamily="2" charset="0"/>
              </a:rPr>
              <a:t>programda oyun, müzik, hikâye anlatma, drama, sanat çalışmaları, rutin etkinl</a:t>
            </a:r>
            <a:r>
              <a:rPr lang="tr-TR" dirty="0">
                <a:latin typeface="Helvetica" pitchFamily="2" charset="0"/>
              </a:rPr>
              <a:t>i</a:t>
            </a:r>
            <a:r>
              <a:rPr lang="tr-TR" dirty="0">
                <a:effectLst/>
                <a:latin typeface="Helvetica" pitchFamily="2" charset="0"/>
              </a:rPr>
              <a:t>kler ve okuma-yazmaya hazırlık çalışmaları gib</a:t>
            </a:r>
            <a:r>
              <a:rPr lang="tr-TR" dirty="0">
                <a:latin typeface="Helvetica" pitchFamily="2" charset="0"/>
              </a:rPr>
              <a:t>i</a:t>
            </a:r>
            <a:r>
              <a:rPr lang="tr-TR" dirty="0">
                <a:effectLst/>
                <a:latin typeface="Helvetica" pitchFamily="2" charset="0"/>
              </a:rPr>
              <a:t> farklı yöntem ve teknikler</a:t>
            </a:r>
            <a:r>
              <a:rPr lang="tr-TR" dirty="0">
                <a:latin typeface="Helvetica" pitchFamily="2" charset="0"/>
              </a:rPr>
              <a:t>i</a:t>
            </a:r>
            <a:r>
              <a:rPr lang="tr-TR" dirty="0">
                <a:effectLst/>
                <a:latin typeface="Helvetica" pitchFamily="2" charset="0"/>
              </a:rPr>
              <a:t>n yer alması</a:t>
            </a:r>
            <a:endParaRPr lang="en-GB" dirty="0"/>
          </a:p>
        </p:txBody>
      </p:sp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80CF35E1-6F2B-6A3F-9888-7172F71D2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84CCF6B0-9C23-9D73-F9AF-BC4CB8695756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F24EA438-4C87-01EC-17B4-547D9479110B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34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1C0803F-3AA1-9CFB-63F2-44132F18F1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/>
              <a:t>Kaynakça</a:t>
            </a:r>
            <a:endParaRPr lang="en-GB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2B02FB4B-2B08-CD11-F5CA-94CCC8A2AF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127" y="1561815"/>
            <a:ext cx="9127873" cy="4838985"/>
          </a:xfrm>
        </p:spPr>
        <p:txBody>
          <a:bodyPr/>
          <a:lstStyle/>
          <a:p>
            <a:pPr marL="285750" indent="-285750"/>
            <a:r>
              <a:rPr lang="tr-TR" sz="1800" dirty="0">
                <a:solidFill>
                  <a:schemeClr val="tx1"/>
                </a:solidFill>
              </a:rPr>
              <a:t>He, A. W. (2011). </a:t>
            </a:r>
            <a:r>
              <a:rPr lang="tr-TR" sz="1800" dirty="0" err="1">
                <a:solidFill>
                  <a:schemeClr val="tx1"/>
                </a:solidFill>
              </a:rPr>
              <a:t>Heritage</a:t>
            </a:r>
            <a:r>
              <a:rPr lang="tr-TR" sz="1800" dirty="0">
                <a:solidFill>
                  <a:schemeClr val="tx1"/>
                </a:solidFill>
              </a:rPr>
              <a:t> </a:t>
            </a:r>
            <a:r>
              <a:rPr lang="tr-TR" sz="1800" dirty="0" err="1">
                <a:solidFill>
                  <a:schemeClr val="tx1"/>
                </a:solidFill>
              </a:rPr>
              <a:t>language</a:t>
            </a:r>
            <a:r>
              <a:rPr lang="tr-TR" sz="1800" dirty="0">
                <a:solidFill>
                  <a:schemeClr val="tx1"/>
                </a:solidFill>
              </a:rPr>
              <a:t> </a:t>
            </a:r>
            <a:r>
              <a:rPr lang="tr-TR" sz="1800" dirty="0" err="1">
                <a:solidFill>
                  <a:schemeClr val="tx1"/>
                </a:solidFill>
              </a:rPr>
              <a:t>socialization</a:t>
            </a:r>
            <a:r>
              <a:rPr lang="tr-TR" sz="1800" dirty="0">
                <a:solidFill>
                  <a:schemeClr val="tx1"/>
                </a:solidFill>
              </a:rPr>
              <a:t>. </a:t>
            </a:r>
            <a:r>
              <a:rPr lang="tr-TR" sz="1800" dirty="0" err="1">
                <a:solidFill>
                  <a:schemeClr val="tx1"/>
                </a:solidFill>
              </a:rPr>
              <a:t>In</a:t>
            </a:r>
            <a:r>
              <a:rPr lang="tr-TR" sz="1800" dirty="0">
                <a:solidFill>
                  <a:schemeClr val="tx1"/>
                </a:solidFill>
              </a:rPr>
              <a:t> E. </a:t>
            </a:r>
            <a:r>
              <a:rPr lang="tr-TR" sz="1800" dirty="0" err="1">
                <a:solidFill>
                  <a:schemeClr val="tx1"/>
                </a:solidFill>
              </a:rPr>
              <a:t>Duranti</a:t>
            </a:r>
            <a:r>
              <a:rPr lang="tr-TR" sz="1800" dirty="0">
                <a:solidFill>
                  <a:schemeClr val="tx1"/>
                </a:solidFill>
              </a:rPr>
              <a:t>, A., </a:t>
            </a:r>
            <a:r>
              <a:rPr lang="tr-TR" sz="1800" dirty="0" err="1">
                <a:solidFill>
                  <a:schemeClr val="tx1"/>
                </a:solidFill>
              </a:rPr>
              <a:t>Ochs</a:t>
            </a:r>
            <a:r>
              <a:rPr lang="tr-TR" sz="1800" dirty="0">
                <a:solidFill>
                  <a:schemeClr val="tx1"/>
                </a:solidFill>
              </a:rPr>
              <a:t> &amp; B. B. </a:t>
            </a:r>
            <a:r>
              <a:rPr lang="tr-TR" sz="1800" dirty="0" err="1">
                <a:solidFill>
                  <a:schemeClr val="tx1"/>
                </a:solidFill>
              </a:rPr>
              <a:t>Schieffelin</a:t>
            </a:r>
            <a:r>
              <a:rPr lang="tr-TR" sz="1800" dirty="0">
                <a:solidFill>
                  <a:schemeClr val="tx1"/>
                </a:solidFill>
              </a:rPr>
              <a:t> (</a:t>
            </a:r>
            <a:r>
              <a:rPr lang="tr-TR" sz="1800" dirty="0" err="1">
                <a:solidFill>
                  <a:schemeClr val="tx1"/>
                </a:solidFill>
              </a:rPr>
              <a:t>Eds</a:t>
            </a:r>
            <a:r>
              <a:rPr lang="tr-TR" sz="1800" dirty="0">
                <a:solidFill>
                  <a:schemeClr val="tx1"/>
                </a:solidFill>
              </a:rPr>
              <a:t>.), </a:t>
            </a:r>
            <a:r>
              <a:rPr lang="tr-TR" sz="1800" i="1" dirty="0" err="1">
                <a:solidFill>
                  <a:schemeClr val="tx1"/>
                </a:solidFill>
              </a:rPr>
              <a:t>The</a:t>
            </a:r>
            <a:r>
              <a:rPr lang="tr-TR" sz="1800" i="1" dirty="0">
                <a:solidFill>
                  <a:schemeClr val="tx1"/>
                </a:solidFill>
              </a:rPr>
              <a:t> </a:t>
            </a:r>
            <a:r>
              <a:rPr lang="tr-TR" sz="1800" i="1" dirty="0" err="1">
                <a:solidFill>
                  <a:schemeClr val="tx1"/>
                </a:solidFill>
              </a:rPr>
              <a:t>handbook</a:t>
            </a:r>
            <a:r>
              <a:rPr lang="tr-TR" sz="1800" i="1" dirty="0">
                <a:solidFill>
                  <a:schemeClr val="tx1"/>
                </a:solidFill>
              </a:rPr>
              <a:t> of </a:t>
            </a:r>
            <a:r>
              <a:rPr lang="tr-TR" sz="1800" i="1" dirty="0" err="1">
                <a:solidFill>
                  <a:schemeClr val="tx1"/>
                </a:solidFill>
              </a:rPr>
              <a:t>language</a:t>
            </a:r>
            <a:r>
              <a:rPr lang="tr-TR" sz="1800" i="1" dirty="0">
                <a:solidFill>
                  <a:schemeClr val="tx1"/>
                </a:solidFill>
              </a:rPr>
              <a:t> </a:t>
            </a:r>
            <a:r>
              <a:rPr lang="tr-TR" sz="1800" i="1" dirty="0" err="1">
                <a:solidFill>
                  <a:schemeClr val="tx1"/>
                </a:solidFill>
              </a:rPr>
              <a:t>socialization</a:t>
            </a:r>
            <a:r>
              <a:rPr lang="tr-TR" sz="1800" dirty="0">
                <a:solidFill>
                  <a:schemeClr val="tx1"/>
                </a:solidFill>
              </a:rPr>
              <a:t> (</a:t>
            </a:r>
            <a:r>
              <a:rPr lang="tr-TR" sz="1800" dirty="0" err="1">
                <a:solidFill>
                  <a:schemeClr val="tx1"/>
                </a:solidFill>
              </a:rPr>
              <a:t>pp</a:t>
            </a:r>
            <a:r>
              <a:rPr lang="tr-TR" sz="1800" dirty="0">
                <a:solidFill>
                  <a:schemeClr val="tx1"/>
                </a:solidFill>
              </a:rPr>
              <a:t>. 587–609). John </a:t>
            </a:r>
            <a:r>
              <a:rPr lang="tr-TR" sz="1800" dirty="0" err="1">
                <a:solidFill>
                  <a:schemeClr val="tx1"/>
                </a:solidFill>
              </a:rPr>
              <a:t>Wiley</a:t>
            </a:r>
            <a:r>
              <a:rPr lang="tr-TR" sz="1800" dirty="0">
                <a:solidFill>
                  <a:schemeClr val="tx1"/>
                </a:solidFill>
              </a:rPr>
              <a:t> &amp; </a:t>
            </a:r>
            <a:r>
              <a:rPr lang="tr-TR" sz="1800" dirty="0" err="1">
                <a:solidFill>
                  <a:schemeClr val="tx1"/>
                </a:solidFill>
              </a:rPr>
              <a:t>Sons</a:t>
            </a:r>
            <a:r>
              <a:rPr lang="tr-TR" sz="1800" dirty="0">
                <a:solidFill>
                  <a:schemeClr val="tx1"/>
                </a:solidFill>
              </a:rPr>
              <a:t>.</a:t>
            </a:r>
            <a:endParaRPr lang="tr-GB" sz="1800" dirty="0">
              <a:solidFill>
                <a:schemeClr val="tx1"/>
              </a:solidFill>
            </a:endParaRPr>
          </a:p>
          <a:p>
            <a:pPr marL="285750" indent="-285750"/>
            <a:r>
              <a:rPr lang="tr-TR" sz="1800" dirty="0" err="1">
                <a:solidFill>
                  <a:schemeClr val="tx1"/>
                </a:solidFill>
              </a:rPr>
              <a:t>Rothman</a:t>
            </a:r>
            <a:r>
              <a:rPr lang="tr-TR" sz="1800" dirty="0">
                <a:solidFill>
                  <a:schemeClr val="tx1"/>
                </a:solidFill>
              </a:rPr>
              <a:t>, J. (2009). </a:t>
            </a:r>
            <a:r>
              <a:rPr lang="tr-TR" sz="1800" dirty="0" err="1">
                <a:solidFill>
                  <a:schemeClr val="tx1"/>
                </a:solidFill>
              </a:rPr>
              <a:t>Understanding</a:t>
            </a:r>
            <a:r>
              <a:rPr lang="tr-TR" sz="1800" dirty="0">
                <a:solidFill>
                  <a:schemeClr val="tx1"/>
                </a:solidFill>
              </a:rPr>
              <a:t> </a:t>
            </a:r>
            <a:r>
              <a:rPr lang="tr-TR" sz="1800" dirty="0" err="1">
                <a:solidFill>
                  <a:schemeClr val="tx1"/>
                </a:solidFill>
              </a:rPr>
              <a:t>the</a:t>
            </a:r>
            <a:r>
              <a:rPr lang="tr-TR" sz="1800" dirty="0">
                <a:solidFill>
                  <a:schemeClr val="tx1"/>
                </a:solidFill>
              </a:rPr>
              <a:t> </a:t>
            </a:r>
            <a:r>
              <a:rPr lang="tr-TR" sz="1800" dirty="0" err="1">
                <a:solidFill>
                  <a:schemeClr val="tx1"/>
                </a:solidFill>
              </a:rPr>
              <a:t>nature</a:t>
            </a:r>
            <a:r>
              <a:rPr lang="tr-TR" sz="1800" dirty="0">
                <a:solidFill>
                  <a:schemeClr val="tx1"/>
                </a:solidFill>
              </a:rPr>
              <a:t> </a:t>
            </a:r>
            <a:r>
              <a:rPr lang="tr-TR" sz="1800" dirty="0" err="1">
                <a:solidFill>
                  <a:schemeClr val="tx1"/>
                </a:solidFill>
              </a:rPr>
              <a:t>and</a:t>
            </a:r>
            <a:r>
              <a:rPr lang="tr-TR" sz="1800" dirty="0">
                <a:solidFill>
                  <a:schemeClr val="tx1"/>
                </a:solidFill>
              </a:rPr>
              <a:t> </a:t>
            </a:r>
            <a:r>
              <a:rPr lang="tr-TR" sz="1800" dirty="0" err="1">
                <a:solidFill>
                  <a:schemeClr val="tx1"/>
                </a:solidFill>
              </a:rPr>
              <a:t>outcomes</a:t>
            </a:r>
            <a:r>
              <a:rPr lang="tr-TR" sz="1800" dirty="0">
                <a:solidFill>
                  <a:schemeClr val="tx1"/>
                </a:solidFill>
              </a:rPr>
              <a:t> of </a:t>
            </a:r>
            <a:r>
              <a:rPr lang="tr-TR" sz="1800" dirty="0" err="1">
                <a:solidFill>
                  <a:schemeClr val="tx1"/>
                </a:solidFill>
              </a:rPr>
              <a:t>early</a:t>
            </a:r>
            <a:r>
              <a:rPr lang="tr-TR" sz="1800" dirty="0">
                <a:solidFill>
                  <a:schemeClr val="tx1"/>
                </a:solidFill>
              </a:rPr>
              <a:t> </a:t>
            </a:r>
            <a:r>
              <a:rPr lang="tr-TR" sz="1800" dirty="0" err="1">
                <a:solidFill>
                  <a:schemeClr val="tx1"/>
                </a:solidFill>
              </a:rPr>
              <a:t>bilingualism</a:t>
            </a:r>
            <a:r>
              <a:rPr lang="tr-TR" sz="1800" dirty="0">
                <a:solidFill>
                  <a:schemeClr val="tx1"/>
                </a:solidFill>
              </a:rPr>
              <a:t>: </a:t>
            </a:r>
            <a:r>
              <a:rPr lang="tr-TR" sz="1800" dirty="0" err="1">
                <a:solidFill>
                  <a:schemeClr val="tx1"/>
                </a:solidFill>
              </a:rPr>
              <a:t>Romance</a:t>
            </a:r>
            <a:r>
              <a:rPr lang="tr-TR" sz="1800" dirty="0">
                <a:solidFill>
                  <a:schemeClr val="tx1"/>
                </a:solidFill>
              </a:rPr>
              <a:t> </a:t>
            </a:r>
            <a:r>
              <a:rPr lang="tr-TR" sz="1800" dirty="0" err="1">
                <a:solidFill>
                  <a:schemeClr val="tx1"/>
                </a:solidFill>
              </a:rPr>
              <a:t>languages</a:t>
            </a:r>
            <a:r>
              <a:rPr lang="tr-TR" sz="1800" dirty="0">
                <a:solidFill>
                  <a:schemeClr val="tx1"/>
                </a:solidFill>
              </a:rPr>
              <a:t> as </a:t>
            </a:r>
            <a:r>
              <a:rPr lang="tr-TR" sz="1800" dirty="0" err="1">
                <a:solidFill>
                  <a:schemeClr val="tx1"/>
                </a:solidFill>
              </a:rPr>
              <a:t>heritage</a:t>
            </a:r>
            <a:r>
              <a:rPr lang="tr-TR" sz="1800" dirty="0">
                <a:solidFill>
                  <a:schemeClr val="tx1"/>
                </a:solidFill>
              </a:rPr>
              <a:t> </a:t>
            </a:r>
            <a:r>
              <a:rPr lang="tr-TR" sz="1800" dirty="0" err="1">
                <a:solidFill>
                  <a:schemeClr val="tx1"/>
                </a:solidFill>
              </a:rPr>
              <a:t>languages</a:t>
            </a:r>
            <a:r>
              <a:rPr lang="tr-TR" sz="1800" dirty="0">
                <a:solidFill>
                  <a:schemeClr val="tx1"/>
                </a:solidFill>
              </a:rPr>
              <a:t>. </a:t>
            </a:r>
            <a:r>
              <a:rPr lang="tr-TR" sz="1800" i="1" dirty="0">
                <a:solidFill>
                  <a:schemeClr val="tx1"/>
                </a:solidFill>
              </a:rPr>
              <a:t>International </a:t>
            </a:r>
            <a:r>
              <a:rPr lang="tr-TR" sz="1800" i="1" dirty="0" err="1">
                <a:solidFill>
                  <a:schemeClr val="tx1"/>
                </a:solidFill>
              </a:rPr>
              <a:t>Journal</a:t>
            </a:r>
            <a:r>
              <a:rPr lang="tr-TR" sz="1800" i="1" dirty="0">
                <a:solidFill>
                  <a:schemeClr val="tx1"/>
                </a:solidFill>
              </a:rPr>
              <a:t> of </a:t>
            </a:r>
            <a:r>
              <a:rPr lang="tr-TR" sz="1800" i="1" dirty="0" err="1">
                <a:solidFill>
                  <a:schemeClr val="tx1"/>
                </a:solidFill>
              </a:rPr>
              <a:t>Bilingualism</a:t>
            </a:r>
            <a:r>
              <a:rPr lang="tr-TR" sz="1800" dirty="0">
                <a:solidFill>
                  <a:schemeClr val="tx1"/>
                </a:solidFill>
              </a:rPr>
              <a:t>, </a:t>
            </a:r>
            <a:r>
              <a:rPr lang="tr-TR" sz="1800" i="1" dirty="0">
                <a:solidFill>
                  <a:schemeClr val="tx1"/>
                </a:solidFill>
              </a:rPr>
              <a:t>13</a:t>
            </a:r>
            <a:r>
              <a:rPr lang="tr-TR" sz="1800" dirty="0">
                <a:solidFill>
                  <a:schemeClr val="tx1"/>
                </a:solidFill>
              </a:rPr>
              <a:t>(2), 153–163. </a:t>
            </a:r>
            <a:r>
              <a:rPr lang="tr-TR" sz="1800" dirty="0" err="1">
                <a:solidFill>
                  <a:schemeClr val="tx1"/>
                </a:solidFill>
              </a:rPr>
              <a:t>https</a:t>
            </a:r>
            <a:r>
              <a:rPr lang="tr-TR" sz="1800" dirty="0">
                <a:solidFill>
                  <a:schemeClr val="tx1"/>
                </a:solidFill>
              </a:rPr>
              <a:t>://</a:t>
            </a:r>
            <a:r>
              <a:rPr lang="tr-TR" sz="1800" dirty="0" err="1">
                <a:solidFill>
                  <a:schemeClr val="tx1"/>
                </a:solidFill>
              </a:rPr>
              <a:t>doi.org</a:t>
            </a:r>
            <a:r>
              <a:rPr lang="tr-TR" sz="1800" dirty="0">
                <a:solidFill>
                  <a:schemeClr val="tx1"/>
                </a:solidFill>
              </a:rPr>
              <a:t>/10.1177/1367006909339814</a:t>
            </a:r>
            <a:endParaRPr lang="tr-GB" sz="1800" dirty="0">
              <a:solidFill>
                <a:schemeClr val="tx1"/>
              </a:solidFill>
            </a:endParaRPr>
          </a:p>
          <a:p>
            <a:pPr marL="285750" indent="-285750"/>
            <a:r>
              <a:rPr lang="tr-TR" sz="1800" dirty="0">
                <a:solidFill>
                  <a:schemeClr val="tx1"/>
                </a:solidFill>
                <a:effectLst/>
              </a:rPr>
              <a:t>Baker, C. (2011).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Foundations</a:t>
            </a:r>
            <a:r>
              <a:rPr lang="tr-TR" sz="1800" dirty="0">
                <a:solidFill>
                  <a:schemeClr val="tx1"/>
                </a:solidFill>
                <a:effectLst/>
              </a:rPr>
              <a:t> of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bilingual</a:t>
            </a:r>
            <a:r>
              <a:rPr lang="tr-TR" sz="1800" dirty="0">
                <a:solidFill>
                  <a:schemeClr val="tx1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education</a:t>
            </a:r>
            <a:r>
              <a:rPr lang="tr-TR" sz="1800" dirty="0">
                <a:solidFill>
                  <a:schemeClr val="tx1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and</a:t>
            </a:r>
            <a:r>
              <a:rPr lang="tr-TR" sz="1800" dirty="0">
                <a:solidFill>
                  <a:schemeClr val="tx1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bilingualism</a:t>
            </a:r>
            <a:r>
              <a:rPr lang="tr-TR" sz="1800" dirty="0">
                <a:solidFill>
                  <a:schemeClr val="tx1"/>
                </a:solidFill>
                <a:effectLst/>
              </a:rPr>
              <a:t> (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Vol</a:t>
            </a:r>
            <a:r>
              <a:rPr lang="tr-TR" sz="1800" dirty="0">
                <a:solidFill>
                  <a:schemeClr val="tx1"/>
                </a:solidFill>
                <a:effectLst/>
              </a:rPr>
              <a:t>. 79).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Multilingual</a:t>
            </a:r>
            <a:r>
              <a:rPr lang="tr-TR" sz="1800" dirty="0">
                <a:solidFill>
                  <a:schemeClr val="tx1"/>
                </a:solidFill>
              </a:rPr>
              <a:t>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matters</a:t>
            </a:r>
            <a:r>
              <a:rPr lang="tr-TR" sz="1800" dirty="0">
                <a:solidFill>
                  <a:schemeClr val="tx1"/>
                </a:solidFill>
                <a:effectLst/>
              </a:rPr>
              <a:t>. (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Fifth</a:t>
            </a:r>
            <a:r>
              <a:rPr lang="tr-TR" sz="1800" dirty="0">
                <a:solidFill>
                  <a:schemeClr val="tx1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edit</a:t>
            </a:r>
            <a:r>
              <a:rPr lang="tr-TR" sz="1800" dirty="0">
                <a:solidFill>
                  <a:schemeClr val="tx1"/>
                </a:solidFill>
                <a:effectLst/>
              </a:rPr>
              <a:t>).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Multilingual</a:t>
            </a:r>
            <a:r>
              <a:rPr lang="tr-TR" sz="1800" dirty="0">
                <a:solidFill>
                  <a:schemeClr val="tx1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matters</a:t>
            </a:r>
            <a:r>
              <a:rPr lang="tr-TR" sz="1800" dirty="0">
                <a:solidFill>
                  <a:schemeClr val="tx1"/>
                </a:solidFill>
                <a:effectLst/>
              </a:rPr>
              <a:t>.</a:t>
            </a:r>
          </a:p>
          <a:p>
            <a:pPr marL="285750" indent="-285750"/>
            <a:r>
              <a:rPr lang="tr-TR" sz="1800" dirty="0">
                <a:solidFill>
                  <a:schemeClr val="tx1"/>
                </a:solidFill>
                <a:effectLst/>
              </a:rPr>
              <a:t>Chomsky, N. (1986). Knowledge of Language: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Its</a:t>
            </a:r>
            <a:r>
              <a:rPr lang="tr-TR" sz="1800" dirty="0">
                <a:solidFill>
                  <a:schemeClr val="tx1"/>
                </a:solidFill>
                <a:effectLst/>
              </a:rPr>
              <a:t> Nature,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Origin</a:t>
            </a:r>
            <a:r>
              <a:rPr lang="tr-TR" sz="1800" dirty="0">
                <a:solidFill>
                  <a:schemeClr val="tx1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and</a:t>
            </a:r>
            <a:r>
              <a:rPr lang="tr-TR" sz="1800" dirty="0">
                <a:solidFill>
                  <a:schemeClr val="tx1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Use</a:t>
            </a:r>
            <a:r>
              <a:rPr lang="tr-TR" sz="1800" dirty="0">
                <a:solidFill>
                  <a:schemeClr val="tx1"/>
                </a:solidFill>
                <a:effectLst/>
              </a:rPr>
              <a:t>.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Praeger</a:t>
            </a:r>
            <a:r>
              <a:rPr lang="tr-TR" sz="1800" dirty="0">
                <a:solidFill>
                  <a:schemeClr val="tx1"/>
                </a:solidFill>
                <a:effectLst/>
              </a:rPr>
              <a:t>.</a:t>
            </a:r>
          </a:p>
          <a:p>
            <a:pPr marL="285750" indent="-285750"/>
            <a:r>
              <a:rPr lang="tr-TR" sz="1800" dirty="0">
                <a:solidFill>
                  <a:schemeClr val="tx1"/>
                </a:solidFill>
                <a:effectLst/>
              </a:rPr>
              <a:t>De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Houwer</a:t>
            </a:r>
            <a:r>
              <a:rPr lang="tr-TR" sz="1800" dirty="0">
                <a:solidFill>
                  <a:schemeClr val="tx1"/>
                </a:solidFill>
                <a:effectLst/>
              </a:rPr>
              <a:t>, A. (2009).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Bilingual</a:t>
            </a:r>
            <a:r>
              <a:rPr lang="tr-TR" sz="1800" dirty="0">
                <a:solidFill>
                  <a:schemeClr val="tx1"/>
                </a:solidFill>
                <a:effectLst/>
              </a:rPr>
              <a:t> First Language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Acquisition</a:t>
            </a:r>
            <a:r>
              <a:rPr lang="tr-TR" sz="1800" dirty="0">
                <a:solidFill>
                  <a:schemeClr val="tx1"/>
                </a:solidFill>
                <a:effectLst/>
              </a:rPr>
              <a:t>.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Multilingual</a:t>
            </a:r>
            <a:r>
              <a:rPr lang="tr-TR" sz="1800" dirty="0">
                <a:solidFill>
                  <a:schemeClr val="tx1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matters</a:t>
            </a:r>
            <a:r>
              <a:rPr lang="tr-TR" sz="1800" dirty="0">
                <a:solidFill>
                  <a:schemeClr val="tx1"/>
                </a:solidFill>
                <a:effectLst/>
              </a:rPr>
              <a:t>.</a:t>
            </a:r>
          </a:p>
          <a:p>
            <a:pPr marL="285750" indent="-285750"/>
            <a:r>
              <a:rPr lang="tr-TR" sz="1800" dirty="0">
                <a:solidFill>
                  <a:schemeClr val="tx1"/>
                </a:solidFill>
                <a:effectLst/>
              </a:rPr>
              <a:t>Mete, F., &amp;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Gürsoy</a:t>
            </a:r>
            <a:r>
              <a:rPr lang="tr-TR" sz="1800" dirty="0">
                <a:solidFill>
                  <a:schemeClr val="tx1"/>
                </a:solidFill>
                <a:effectLst/>
              </a:rPr>
              <a:t>, Ü. (2013). Yabancı Dil Olarak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Türkçe</a:t>
            </a:r>
            <a:r>
              <a:rPr lang="tr-TR" sz="1800" dirty="0">
                <a:solidFill>
                  <a:schemeClr val="tx1"/>
                </a:solidFill>
                <a:effectLst/>
              </a:rPr>
              <a:t> </a:t>
            </a:r>
            <a:r>
              <a:rPr lang="tr-TR" sz="1800" dirty="0">
                <a:solidFill>
                  <a:schemeClr val="tx1"/>
                </a:solidFill>
              </a:rPr>
              <a:t>ö</a:t>
            </a:r>
            <a:r>
              <a:rPr lang="tr-TR" sz="1800" dirty="0">
                <a:solidFill>
                  <a:schemeClr val="tx1"/>
                </a:solidFill>
                <a:effectLst/>
              </a:rPr>
              <a:t>ğretiminde öğretmen</a:t>
            </a:r>
            <a:r>
              <a:rPr lang="tr-TR" sz="1800" dirty="0">
                <a:solidFill>
                  <a:schemeClr val="tx1"/>
                </a:solidFill>
              </a:rPr>
              <a:t> </a:t>
            </a:r>
            <a:r>
              <a:rPr lang="tr-TR" sz="1800" dirty="0">
                <a:solidFill>
                  <a:schemeClr val="tx1"/>
                </a:solidFill>
                <a:effectLst/>
              </a:rPr>
              <a:t>Yeterliklerine İlişkin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Görüşler</a:t>
            </a:r>
            <a:r>
              <a:rPr lang="tr-TR" sz="1800" dirty="0">
                <a:solidFill>
                  <a:schemeClr val="tx1"/>
                </a:solidFill>
                <a:effectLst/>
              </a:rPr>
              <a:t>. Hacettepe Üniversitesi Eğitim </a:t>
            </a:r>
            <a:r>
              <a:rPr lang="tr-TR" sz="1800" dirty="0" err="1">
                <a:solidFill>
                  <a:schemeClr val="tx1"/>
                </a:solidFill>
                <a:effectLst/>
              </a:rPr>
              <a:t>Fakültesi</a:t>
            </a:r>
            <a:r>
              <a:rPr lang="tr-TR" sz="1800" dirty="0">
                <a:solidFill>
                  <a:schemeClr val="tx1"/>
                </a:solidFill>
                <a:effectLst/>
              </a:rPr>
              <a:t> Dergisi, 28(28–3), 343–356.</a:t>
            </a:r>
          </a:p>
          <a:p>
            <a:pPr marL="285750" indent="-285750"/>
            <a:r>
              <a:rPr lang="tr-TR" sz="1800" i="1" dirty="0" err="1">
                <a:solidFill>
                  <a:schemeClr val="tx1"/>
                </a:solidFill>
                <a:effectLst/>
              </a:rPr>
              <a:t>Kılıc</a:t>
            </a:r>
            <a:r>
              <a:rPr lang="tr-TR" sz="1800" i="1" dirty="0">
                <a:solidFill>
                  <a:schemeClr val="tx1"/>
                </a:solidFill>
                <a:effectLst/>
              </a:rPr>
              <a:t>̧, A. (2021) </a:t>
            </a:r>
            <a:r>
              <a:rPr lang="tr-TR" sz="1800" i="1" dirty="0" err="1">
                <a:solidFill>
                  <a:schemeClr val="tx1"/>
                </a:solidFill>
                <a:effectLst/>
              </a:rPr>
              <a:t>Türkiye</a:t>
            </a:r>
            <a:r>
              <a:rPr lang="tr-TR" sz="1800" i="1" dirty="0">
                <a:solidFill>
                  <a:schemeClr val="tx1"/>
                </a:solidFill>
                <a:effectLst/>
              </a:rPr>
              <a:t> Maarif Vakfı Yabancı Dil Olarak </a:t>
            </a:r>
            <a:r>
              <a:rPr lang="tr-TR" sz="1800" i="1" dirty="0" err="1">
                <a:solidFill>
                  <a:schemeClr val="tx1"/>
                </a:solidFill>
                <a:effectLst/>
              </a:rPr>
              <a:t>Türkçe</a:t>
            </a:r>
            <a:r>
              <a:rPr lang="tr-TR" sz="1800" i="1" dirty="0">
                <a:solidFill>
                  <a:schemeClr val="tx1"/>
                </a:solidFill>
                <a:effectLst/>
              </a:rPr>
              <a:t> </a:t>
            </a:r>
            <a:r>
              <a:rPr lang="tr-TR" sz="1800" i="1" dirty="0" err="1">
                <a:solidFill>
                  <a:schemeClr val="tx1"/>
                </a:solidFill>
                <a:effectLst/>
              </a:rPr>
              <a:t>Öğretimi</a:t>
            </a:r>
            <a:r>
              <a:rPr lang="tr-TR" sz="1800" i="1" dirty="0">
                <a:solidFill>
                  <a:schemeClr val="tx1"/>
                </a:solidFill>
                <a:effectLst/>
              </a:rPr>
              <a:t> Programı A1-A2 Dinleme/</a:t>
            </a:r>
            <a:r>
              <a:rPr lang="tr-TR" sz="1800" i="1" dirty="0" err="1">
                <a:solidFill>
                  <a:schemeClr val="tx1"/>
                </a:solidFill>
                <a:effectLst/>
              </a:rPr>
              <a:t>İzleme</a:t>
            </a:r>
            <a:r>
              <a:rPr lang="tr-TR" sz="1800" i="1" dirty="0">
                <a:solidFill>
                  <a:schemeClr val="tx1"/>
                </a:solidFill>
                <a:effectLst/>
              </a:rPr>
              <a:t> ve Okuma/Anlama Kazanımlarının 21.Yüzyıl Okuryazarlık Becerileri Kapsamında </a:t>
            </a:r>
            <a:r>
              <a:rPr lang="tr-TR" sz="1800" i="1" dirty="0" err="1">
                <a:solidFill>
                  <a:schemeClr val="tx1"/>
                </a:solidFill>
                <a:effectLst/>
              </a:rPr>
              <a:t>Değerlendirilmesi</a:t>
            </a:r>
            <a:r>
              <a:rPr lang="tr-TR" sz="1800" i="1" dirty="0">
                <a:solidFill>
                  <a:schemeClr val="tx1"/>
                </a:solidFill>
                <a:effectLst/>
              </a:rPr>
              <a:t>. Uluslararası Yabancı Dil Olarak </a:t>
            </a:r>
            <a:r>
              <a:rPr lang="tr-TR" sz="1800" i="1" dirty="0" err="1">
                <a:solidFill>
                  <a:schemeClr val="tx1"/>
                </a:solidFill>
                <a:effectLst/>
              </a:rPr>
              <a:t>Türkçe</a:t>
            </a:r>
            <a:r>
              <a:rPr lang="tr-TR" sz="1800" i="1" dirty="0">
                <a:solidFill>
                  <a:schemeClr val="tx1"/>
                </a:solidFill>
                <a:effectLst/>
              </a:rPr>
              <a:t> </a:t>
            </a:r>
            <a:r>
              <a:rPr lang="tr-TR" sz="1800" i="1" dirty="0" err="1">
                <a:solidFill>
                  <a:schemeClr val="tx1"/>
                </a:solidFill>
                <a:effectLst/>
              </a:rPr>
              <a:t>Öğretimi</a:t>
            </a:r>
            <a:r>
              <a:rPr lang="tr-TR" sz="1800" i="1" dirty="0">
                <a:solidFill>
                  <a:schemeClr val="tx1"/>
                </a:solidFill>
                <a:effectLst/>
              </a:rPr>
              <a:t> Dergisi, 4(2), 165-184. </a:t>
            </a:r>
            <a:endParaRPr lang="tr-TR" sz="1800" dirty="0">
              <a:solidFill>
                <a:schemeClr val="tx1"/>
              </a:solidFill>
            </a:endParaRPr>
          </a:p>
          <a:p>
            <a:pPr marL="285750" indent="-285750"/>
            <a:r>
              <a:rPr lang="tr-TR" sz="1800" dirty="0">
                <a:solidFill>
                  <a:schemeClr val="tx1"/>
                </a:solidFill>
              </a:rPr>
              <a:t>Türkiye Maarif Vakfı, (2021). Türkçenin yabancı dil olarak öğretilmesi </a:t>
            </a:r>
            <a:r>
              <a:rPr lang="tr-TR" sz="1800" dirty="0" err="1">
                <a:solidFill>
                  <a:schemeClr val="tx1"/>
                </a:solidFill>
              </a:rPr>
              <a:t>programıç</a:t>
            </a:r>
            <a:r>
              <a:rPr lang="tr-TR" sz="1800" dirty="0">
                <a:solidFill>
                  <a:schemeClr val="tx1"/>
                </a:solidFill>
              </a:rPr>
              <a:t> İstanbul.</a:t>
            </a:r>
            <a:endParaRPr lang="tr-TR" sz="1800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Picture 2" descr="Çankırı Karatekin Üniversitesi - Vikipedi">
            <a:extLst>
              <a:ext uri="{FF2B5EF4-FFF2-40B4-BE49-F238E27FC236}">
                <a16:creationId xmlns:a16="http://schemas.microsoft.com/office/drawing/2014/main" id="{C79C2563-A8E2-48CA-52C3-F8F708411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lt Bilgi Yer Tutucusu 3">
            <a:extLst>
              <a:ext uri="{FF2B5EF4-FFF2-40B4-BE49-F238E27FC236}">
                <a16:creationId xmlns:a16="http://schemas.microsoft.com/office/drawing/2014/main" id="{3025CE18-3E35-7C84-F82C-A8C21FE368AD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327DD451-5C9C-05E4-F928-93CE39DA63AD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94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B478B2F-83A0-A6FB-235F-44CC09BAFFE1}"/>
              </a:ext>
            </a:extLst>
          </p:cNvPr>
          <p:cNvSpPr txBox="1">
            <a:spLocks/>
          </p:cNvSpPr>
          <p:nvPr/>
        </p:nvSpPr>
        <p:spPr>
          <a:xfrm>
            <a:off x="793089" y="2945952"/>
            <a:ext cx="6217040" cy="2862170"/>
          </a:xfrm>
          <a:prstGeom prst="rect">
            <a:avLst/>
          </a:prstGeom>
        </p:spPr>
        <p:txBody>
          <a:bodyPr/>
          <a:lstStyle>
            <a:lvl1pPr marL="0" indent="0" algn="l" defTabSz="408334" rtl="0" eaLnBrk="1" latinLnBrk="0" hangingPunct="1">
              <a:spcBef>
                <a:spcPct val="20000"/>
              </a:spcBef>
              <a:buFont typeface="Arial"/>
              <a:buNone/>
              <a:defRPr sz="3000" kern="1200" cap="none" baseline="0">
                <a:solidFill>
                  <a:srgbClr val="25303B"/>
                </a:solidFill>
                <a:latin typeface="+mn-lt"/>
                <a:ea typeface="+mn-ea"/>
                <a:cs typeface="+mn-cs"/>
              </a:defRPr>
            </a:lvl1pPr>
            <a:lvl2pPr marL="663543" indent="-255209" algn="l" defTabSz="408334" rtl="0" eaLnBrk="1" latinLnBrk="0" hangingPunct="1">
              <a:spcBef>
                <a:spcPct val="20000"/>
              </a:spcBef>
              <a:buFont typeface="Arial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0835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9168" indent="-204168" algn="l" defTabSz="408334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37503" indent="-204168" algn="l" defTabSz="408334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45835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4170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2504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70838" indent="-204168" algn="l" defTabSz="408334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17412" name="Picture 4" descr="Desavisados Vector Art Stock Images | Depositphotos">
            <a:extLst>
              <a:ext uri="{FF2B5EF4-FFF2-40B4-BE49-F238E27FC236}">
                <a16:creationId xmlns:a16="http://schemas.microsoft.com/office/drawing/2014/main" id="{BBED0E80-F942-C57E-C4BC-BB23A3B4D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528" y="1301507"/>
            <a:ext cx="6295488" cy="5025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33119F64-8FDC-9728-EF35-201C882FAA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21685" y="916050"/>
            <a:ext cx="3500630" cy="770913"/>
          </a:xfrm>
        </p:spPr>
        <p:txBody>
          <a:bodyPr>
            <a:normAutofit/>
          </a:bodyPr>
          <a:lstStyle/>
          <a:p>
            <a:r>
              <a:rPr lang="en-GB" dirty="0" err="1"/>
              <a:t>Teşekkürler</a:t>
            </a:r>
            <a:r>
              <a:rPr lang="en-GB" dirty="0"/>
              <a:t>…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684B8B1E-A98C-6B3B-FA87-BA551F4A2A1E}"/>
              </a:ext>
            </a:extLst>
          </p:cNvPr>
          <p:cNvSpPr txBox="1"/>
          <p:nvPr/>
        </p:nvSpPr>
        <p:spPr>
          <a:xfrm>
            <a:off x="6232319" y="4446304"/>
            <a:ext cx="27553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b="1" dirty="0"/>
              <a:t>Dr. </a:t>
            </a:r>
            <a:r>
              <a:rPr lang="en-GB" sz="1800" b="1" dirty="0" err="1"/>
              <a:t>Öğr</a:t>
            </a:r>
            <a:r>
              <a:rPr lang="en-GB" sz="1800" b="1" dirty="0"/>
              <a:t>. Üyesi Ayşe </a:t>
            </a:r>
            <a:r>
              <a:rPr lang="en-GB" sz="1800" b="1" dirty="0" err="1"/>
              <a:t>Çiftci</a:t>
            </a:r>
            <a:endParaRPr lang="en-GB" sz="1800" b="1" dirty="0"/>
          </a:p>
          <a:p>
            <a:pPr algn="r"/>
            <a:r>
              <a:rPr lang="en-GB" dirty="0">
                <a:hlinkClick r:id="rId3"/>
              </a:rPr>
              <a:t>ayse.ciftci@alumni.york.ac.uk</a:t>
            </a:r>
            <a:endParaRPr lang="en-GB" dirty="0"/>
          </a:p>
          <a:p>
            <a:pPr algn="r"/>
            <a:r>
              <a:rPr lang="tr-GB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ayseciftci@</a:t>
            </a:r>
            <a:r>
              <a:rPr lang="tr-GB" sz="1600" dirty="0"/>
              <a:t>karatekin.edu.tr</a:t>
            </a:r>
          </a:p>
          <a:p>
            <a:pPr algn="r"/>
            <a:endParaRPr lang="en-GB" dirty="0"/>
          </a:p>
        </p:txBody>
      </p:sp>
      <p:pic>
        <p:nvPicPr>
          <p:cNvPr id="7170" name="Picture 2" descr="En Uygun Fıyata Instagram Twıtter Takıpcı - Ilansat.com">
            <a:extLst>
              <a:ext uri="{FF2B5EF4-FFF2-40B4-BE49-F238E27FC236}">
                <a16:creationId xmlns:a16="http://schemas.microsoft.com/office/drawing/2014/main" id="{8E007B4F-751E-9000-6297-B885C4544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455" y="5554300"/>
            <a:ext cx="592252" cy="46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DBEB9F78-4AC0-8754-A6C6-A7A126CC8C95}"/>
              </a:ext>
            </a:extLst>
          </p:cNvPr>
          <p:cNvSpPr txBox="1"/>
          <p:nvPr/>
        </p:nvSpPr>
        <p:spPr>
          <a:xfrm>
            <a:off x="7619083" y="5988851"/>
            <a:ext cx="11564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@</a:t>
            </a:r>
            <a:r>
              <a:rPr lang="en-GB" b="1" dirty="0" err="1"/>
              <a:t>ayseecftc</a:t>
            </a:r>
            <a:endParaRPr lang="en-GB" b="1" dirty="0"/>
          </a:p>
        </p:txBody>
      </p:sp>
      <p:pic>
        <p:nvPicPr>
          <p:cNvPr id="5" name="Picture 2" descr="Çankırı Karatekin Üniversitesi - Vikipedi">
            <a:extLst>
              <a:ext uri="{FF2B5EF4-FFF2-40B4-BE49-F238E27FC236}">
                <a16:creationId xmlns:a16="http://schemas.microsoft.com/office/drawing/2014/main" id="{84C80518-CC2D-E6D2-C33E-7DE160AC7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611" y="246512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lt Bilgi Yer Tutucusu 3">
            <a:extLst>
              <a:ext uri="{FF2B5EF4-FFF2-40B4-BE49-F238E27FC236}">
                <a16:creationId xmlns:a16="http://schemas.microsoft.com/office/drawing/2014/main" id="{6FFEC929-823E-66EF-7EA5-58539C1ADD16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pic>
        <p:nvPicPr>
          <p:cNvPr id="8" name="Picture 2" descr="Yükseköğretim ve Yurt Dışı Eğitim Genel Müdürlüğü (@mebyyegm) / Posts / X">
            <a:extLst>
              <a:ext uri="{FF2B5EF4-FFF2-40B4-BE49-F238E27FC236}">
                <a16:creationId xmlns:a16="http://schemas.microsoft.com/office/drawing/2014/main" id="{A30F17EF-37E5-2033-F6E6-680AA90A2A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472" y="264964"/>
            <a:ext cx="766462" cy="76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F281F21D-44F6-90C4-04D9-708C52313A40}"/>
              </a:ext>
            </a:extLst>
          </p:cNvPr>
          <p:cNvSpPr txBox="1"/>
          <p:nvPr/>
        </p:nvSpPr>
        <p:spPr>
          <a:xfrm>
            <a:off x="191677" y="6014964"/>
            <a:ext cx="4948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>
                <a:solidFill>
                  <a:schemeClr val="bg1">
                    <a:lumMod val="75000"/>
                  </a:schemeClr>
                </a:solidFill>
              </a:rPr>
              <a:t>’’Yurt Dışında Yaşayan İki Dilli Türk Çocuklarına Türkçe Öğretimi Öğretmen Eğitimi’’</a:t>
            </a:r>
          </a:p>
          <a:p>
            <a:r>
              <a:rPr lang="tr-TR" sz="1100" dirty="0">
                <a:solidFill>
                  <a:schemeClr val="bg1">
                    <a:lumMod val="75000"/>
                  </a:schemeClr>
                </a:solidFill>
              </a:rPr>
              <a:t>27-29 Nisan 2026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14CAC16C-5E00-9D79-376E-E58704DD6836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9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3FA2694-67ED-CD1F-F8DC-6CB56E41B2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8577" y="1226582"/>
            <a:ext cx="8326527" cy="77091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Erken </a:t>
            </a:r>
            <a:r>
              <a:rPr lang="en-US" dirty="0" err="1"/>
              <a:t>Çocuklukta</a:t>
            </a:r>
            <a:r>
              <a:rPr lang="en-US" dirty="0"/>
              <a:t> </a:t>
            </a:r>
            <a:r>
              <a:rPr lang="en-US" dirty="0" err="1"/>
              <a:t>Dil</a:t>
            </a:r>
            <a:r>
              <a:rPr lang="en-US" dirty="0"/>
              <a:t> </a:t>
            </a:r>
            <a:r>
              <a:rPr lang="en-US" dirty="0" err="1"/>
              <a:t>Gelişimi</a:t>
            </a:r>
            <a:br>
              <a:rPr lang="en-US" dirty="0"/>
            </a:b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İki</a:t>
            </a:r>
            <a:r>
              <a:rPr lang="en-US" dirty="0"/>
              <a:t> </a:t>
            </a:r>
            <a:r>
              <a:rPr lang="en-US" dirty="0" err="1"/>
              <a:t>Dillilik</a:t>
            </a:r>
            <a:endParaRPr lang="en-GB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0EE2DB14-C399-5D04-999E-97BF9223F5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217" y="2519113"/>
            <a:ext cx="8223598" cy="3462043"/>
          </a:xfrm>
        </p:spPr>
        <p:txBody>
          <a:bodyPr/>
          <a:lstStyle/>
          <a:p>
            <a:pPr marL="342900" indent="-342900" algn="just"/>
            <a:r>
              <a:rPr lang="en-GB" dirty="0" err="1"/>
              <a:t>Dil</a:t>
            </a:r>
            <a:r>
              <a:rPr lang="en-GB" dirty="0"/>
              <a:t>, </a:t>
            </a:r>
            <a:r>
              <a:rPr lang="en-GB" dirty="0" err="1"/>
              <a:t>konuşmak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yazmak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kullanılan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dizi </a:t>
            </a:r>
            <a:r>
              <a:rPr lang="en-GB" dirty="0" err="1"/>
              <a:t>ses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yazılı</a:t>
            </a:r>
            <a:r>
              <a:rPr lang="en-GB" dirty="0"/>
              <a:t> </a:t>
            </a:r>
            <a:r>
              <a:rPr lang="en-GB" dirty="0" err="1"/>
              <a:t>sembollerden</a:t>
            </a:r>
            <a:r>
              <a:rPr lang="en-GB" dirty="0"/>
              <a:t> </a:t>
            </a:r>
            <a:r>
              <a:rPr lang="en-GB" dirty="0" err="1"/>
              <a:t>oluşan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iletişim</a:t>
            </a:r>
            <a:r>
              <a:rPr lang="en-GB" dirty="0"/>
              <a:t> </a:t>
            </a:r>
            <a:r>
              <a:rPr lang="en-GB" dirty="0" err="1"/>
              <a:t>sistemidir</a:t>
            </a:r>
            <a:r>
              <a:rPr lang="en-GB" dirty="0"/>
              <a:t>.</a:t>
            </a:r>
          </a:p>
          <a:p>
            <a:pPr marL="342900" indent="-342900" algn="just"/>
            <a:endParaRPr lang="en-GB" dirty="0"/>
          </a:p>
          <a:p>
            <a:pPr marL="342900" indent="-342900" algn="just"/>
            <a:r>
              <a:rPr lang="en-GB" dirty="0" err="1"/>
              <a:t>Temel</a:t>
            </a:r>
            <a:r>
              <a:rPr lang="en-GB" dirty="0"/>
              <a:t> </a:t>
            </a:r>
            <a:r>
              <a:rPr lang="en-GB" dirty="0" err="1"/>
              <a:t>amaç</a:t>
            </a:r>
            <a:r>
              <a:rPr lang="en-GB" dirty="0"/>
              <a:t>,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mesaj</a:t>
            </a:r>
            <a:r>
              <a:rPr lang="en-GB" dirty="0"/>
              <a:t> </a:t>
            </a:r>
            <a:r>
              <a:rPr lang="en-GB" dirty="0" err="1"/>
              <a:t>iletmektir</a:t>
            </a:r>
            <a:r>
              <a:rPr lang="en-GB" dirty="0"/>
              <a:t>.</a:t>
            </a:r>
          </a:p>
          <a:p>
            <a:pPr marL="342900" indent="-342900" algn="just"/>
            <a:endParaRPr lang="en-GB" dirty="0"/>
          </a:p>
          <a:p>
            <a:pPr marL="342900" indent="-342900" algn="just"/>
            <a:r>
              <a:rPr lang="en-GB" dirty="0" err="1"/>
              <a:t>Dilin</a:t>
            </a:r>
            <a:r>
              <a:rPr lang="en-GB" dirty="0"/>
              <a:t> </a:t>
            </a:r>
            <a:r>
              <a:rPr lang="en-GB" dirty="0" err="1"/>
              <a:t>özelliklerini</a:t>
            </a:r>
            <a:r>
              <a:rPr lang="en-GB" dirty="0"/>
              <a:t> </a:t>
            </a:r>
            <a:r>
              <a:rPr lang="en-GB" dirty="0" err="1"/>
              <a:t>anlamak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edinimi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</a:p>
          <a:p>
            <a:pPr indent="0" algn="just">
              <a:buNone/>
            </a:pPr>
            <a:r>
              <a:rPr lang="en-GB" dirty="0"/>
              <a:t>5 </a:t>
            </a:r>
            <a:r>
              <a:rPr lang="en-GB" dirty="0" err="1"/>
              <a:t>tür</a:t>
            </a:r>
            <a:r>
              <a:rPr lang="en-GB" dirty="0"/>
              <a:t> </a:t>
            </a:r>
            <a:r>
              <a:rPr lang="en-GB" dirty="0" err="1"/>
              <a:t>bilgiye</a:t>
            </a:r>
            <a:r>
              <a:rPr lang="en-GB" dirty="0"/>
              <a:t> </a:t>
            </a:r>
            <a:r>
              <a:rPr lang="en-GB" dirty="0" err="1"/>
              <a:t>ihtiyaç</a:t>
            </a:r>
            <a:r>
              <a:rPr lang="en-GB" dirty="0"/>
              <a:t> </a:t>
            </a:r>
            <a:r>
              <a:rPr lang="en-GB" dirty="0" err="1"/>
              <a:t>vardır</a:t>
            </a:r>
            <a:r>
              <a:rPr lang="en-GB" dirty="0"/>
              <a:t>.</a:t>
            </a:r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2A3B25D6-0EE0-1BD8-B364-A4112DD06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632" y="4131570"/>
            <a:ext cx="2633472" cy="1753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Çankırı Karatekin Üniversitesi - Vikipedi">
            <a:extLst>
              <a:ext uri="{FF2B5EF4-FFF2-40B4-BE49-F238E27FC236}">
                <a16:creationId xmlns:a16="http://schemas.microsoft.com/office/drawing/2014/main" id="{4F7AD0B3-9784-DF2D-8E5C-124EAA8C0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949" y="303281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lt Bilgi Yer Tutucusu 3">
            <a:extLst>
              <a:ext uri="{FF2B5EF4-FFF2-40B4-BE49-F238E27FC236}">
                <a16:creationId xmlns:a16="http://schemas.microsoft.com/office/drawing/2014/main" id="{1CAA32F3-C70B-46D4-8DD8-CF1FC34099ED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62E49BE5-C299-0B72-FA65-DC5EAF45B781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5A18F8A9-CF08-6765-20FB-35002144B8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217" y="2000728"/>
            <a:ext cx="8223598" cy="4066374"/>
          </a:xfrm>
        </p:spPr>
        <p:txBody>
          <a:bodyPr/>
          <a:lstStyle/>
          <a:p>
            <a:pPr algn="just"/>
            <a:endParaRPr lang="en-GB" dirty="0"/>
          </a:p>
        </p:txBody>
      </p:sp>
      <p:sp>
        <p:nvSpPr>
          <p:cNvPr id="9" name="Başlık 1">
            <a:extLst>
              <a:ext uri="{FF2B5EF4-FFF2-40B4-BE49-F238E27FC236}">
                <a16:creationId xmlns:a16="http://schemas.microsoft.com/office/drawing/2014/main" id="{F58E0EA9-8499-6777-4CD6-145A825234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217" y="790898"/>
            <a:ext cx="4412895" cy="515228"/>
          </a:xfrm>
        </p:spPr>
        <p:txBody>
          <a:bodyPr>
            <a:normAutofit/>
          </a:bodyPr>
          <a:lstStyle/>
          <a:p>
            <a:pPr algn="ctr"/>
            <a:r>
              <a:rPr lang="en-GB" sz="2000" i="1" dirty="0" err="1"/>
              <a:t>Dilin</a:t>
            </a:r>
            <a:r>
              <a:rPr lang="en-GB" sz="2000" i="1" dirty="0"/>
              <a:t> </a:t>
            </a:r>
            <a:r>
              <a:rPr lang="en-GB" sz="2000" i="1" dirty="0" err="1"/>
              <a:t>Oluşturan</a:t>
            </a:r>
            <a:r>
              <a:rPr lang="en-GB" sz="2000" i="1" dirty="0"/>
              <a:t> </a:t>
            </a:r>
            <a:r>
              <a:rPr lang="en-GB" sz="2000" i="1" dirty="0" err="1"/>
              <a:t>Unsurlar</a:t>
            </a:r>
            <a:endParaRPr lang="en-GB" sz="2000" i="1" dirty="0"/>
          </a:p>
        </p:txBody>
      </p:sp>
      <p:graphicFrame>
        <p:nvGraphicFramePr>
          <p:cNvPr id="2" name="Diyagram 1">
            <a:extLst>
              <a:ext uri="{FF2B5EF4-FFF2-40B4-BE49-F238E27FC236}">
                <a16:creationId xmlns:a16="http://schemas.microsoft.com/office/drawing/2014/main" id="{8171A1FB-375D-EC56-463B-7A8F9C9E19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1673707"/>
              </p:ext>
            </p:extLst>
          </p:nvPr>
        </p:nvGraphicFramePr>
        <p:xfrm>
          <a:off x="293217" y="1402080"/>
          <a:ext cx="8223597" cy="4962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 descr="Çankırı Karatekin Üniversitesi - Vikipedi">
            <a:extLst>
              <a:ext uri="{FF2B5EF4-FFF2-40B4-BE49-F238E27FC236}">
                <a16:creationId xmlns:a16="http://schemas.microsoft.com/office/drawing/2014/main" id="{2ADC645E-23E0-7B00-B382-06D56E3D2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lt Bilgi Yer Tutucusu 3">
            <a:extLst>
              <a:ext uri="{FF2B5EF4-FFF2-40B4-BE49-F238E27FC236}">
                <a16:creationId xmlns:a16="http://schemas.microsoft.com/office/drawing/2014/main" id="{2CB210C7-9388-AC7D-C933-23F8C0246193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D629D3DB-1DBC-DAA1-C72B-E367C38173EC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50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>
            <a:extLst>
              <a:ext uri="{FF2B5EF4-FFF2-40B4-BE49-F238E27FC236}">
                <a16:creationId xmlns:a16="http://schemas.microsoft.com/office/drawing/2014/main" id="{351C7A16-551A-959A-37B0-3F07100D23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217" y="1166889"/>
            <a:ext cx="4887260" cy="545868"/>
          </a:xfrm>
        </p:spPr>
        <p:txBody>
          <a:bodyPr/>
          <a:lstStyle/>
          <a:p>
            <a:r>
              <a:rPr lang="en-GB" b="1" dirty="0" err="1"/>
              <a:t>Dilin</a:t>
            </a:r>
            <a:r>
              <a:rPr lang="en-GB" b="1" dirty="0"/>
              <a:t> </a:t>
            </a:r>
            <a:r>
              <a:rPr lang="en-GB" b="1" dirty="0" err="1"/>
              <a:t>Bileşenleri</a:t>
            </a:r>
            <a:endParaRPr lang="en-GB" b="1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CE683698-249E-B465-298B-E1D30D51F3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217" y="1769999"/>
            <a:ext cx="8223598" cy="4411762"/>
          </a:xfrm>
        </p:spPr>
        <p:txBody>
          <a:bodyPr/>
          <a:lstStyle/>
          <a:p>
            <a:r>
              <a:rPr lang="en-GB" i="1" u="sng" dirty="0" err="1"/>
              <a:t>Ses</a:t>
            </a:r>
            <a:r>
              <a:rPr lang="en-GB" i="1" u="sng" dirty="0"/>
              <a:t>/</a:t>
            </a:r>
            <a:r>
              <a:rPr lang="en-GB" i="1" u="sng" dirty="0" err="1"/>
              <a:t>fonem</a:t>
            </a:r>
            <a:r>
              <a:rPr lang="en-GB" i="1" u="sng" dirty="0"/>
              <a:t>; </a:t>
            </a:r>
            <a:r>
              <a:rPr lang="en-GB" dirty="0" err="1"/>
              <a:t>dildeki</a:t>
            </a:r>
            <a:r>
              <a:rPr lang="en-GB" dirty="0"/>
              <a:t> </a:t>
            </a:r>
            <a:r>
              <a:rPr lang="en-GB" dirty="0" err="1"/>
              <a:t>seslerin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özelliklerin</a:t>
            </a:r>
            <a:r>
              <a:rPr lang="en-GB" dirty="0"/>
              <a:t> </a:t>
            </a:r>
            <a:r>
              <a:rPr lang="en-GB" dirty="0" err="1"/>
              <a:t>tanımlanması</a:t>
            </a:r>
            <a:r>
              <a:rPr lang="en-GB" dirty="0"/>
              <a:t>, </a:t>
            </a:r>
            <a:r>
              <a:rPr lang="en-GB" dirty="0" err="1"/>
              <a:t>hangi</a:t>
            </a:r>
            <a:r>
              <a:rPr lang="en-GB" dirty="0"/>
              <a:t> </a:t>
            </a:r>
            <a:r>
              <a:rPr lang="en-GB" dirty="0" err="1"/>
              <a:t>seslerin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araya</a:t>
            </a:r>
            <a:r>
              <a:rPr lang="en-GB" dirty="0"/>
              <a:t> </a:t>
            </a:r>
            <a:r>
              <a:rPr lang="en-GB" dirty="0" err="1"/>
              <a:t>geleceğini</a:t>
            </a:r>
            <a:r>
              <a:rPr lang="en-GB" dirty="0"/>
              <a:t> </a:t>
            </a:r>
            <a:r>
              <a:rPr lang="en-GB" dirty="0" err="1"/>
              <a:t>belirleyen</a:t>
            </a:r>
            <a:r>
              <a:rPr lang="en-GB" dirty="0"/>
              <a:t> </a:t>
            </a:r>
            <a:r>
              <a:rPr lang="en-GB" dirty="0" err="1"/>
              <a:t>kurallarla</a:t>
            </a:r>
            <a:r>
              <a:rPr lang="en-GB" dirty="0"/>
              <a:t> </a:t>
            </a:r>
            <a:r>
              <a:rPr lang="en-GB" dirty="0" err="1"/>
              <a:t>ilgilidir</a:t>
            </a:r>
            <a:r>
              <a:rPr lang="en-GB" dirty="0"/>
              <a:t>.</a:t>
            </a:r>
          </a:p>
          <a:p>
            <a:pPr indent="0">
              <a:buNone/>
            </a:pPr>
            <a:endParaRPr lang="en-GB" dirty="0"/>
          </a:p>
          <a:p>
            <a:r>
              <a:rPr lang="en-GB" i="1" u="sng" dirty="0" err="1"/>
              <a:t>Biçimbirim</a:t>
            </a:r>
            <a:r>
              <a:rPr lang="en-GB" i="1" u="sng" dirty="0"/>
              <a:t>/</a:t>
            </a:r>
            <a:r>
              <a:rPr lang="en-GB" i="1" u="sng" dirty="0" err="1"/>
              <a:t>morfem</a:t>
            </a:r>
            <a:r>
              <a:rPr lang="en-GB" i="1" u="sng" dirty="0"/>
              <a:t>; </a:t>
            </a:r>
            <a:r>
              <a:rPr lang="en-GB" dirty="0" err="1"/>
              <a:t>dildeki</a:t>
            </a:r>
            <a:r>
              <a:rPr lang="en-GB" dirty="0"/>
              <a:t> </a:t>
            </a:r>
            <a:r>
              <a:rPr lang="en-GB" dirty="0" err="1"/>
              <a:t>kök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eklerin</a:t>
            </a:r>
            <a:r>
              <a:rPr lang="en-GB" dirty="0"/>
              <a:t>, </a:t>
            </a:r>
            <a:r>
              <a:rPr lang="en-GB" dirty="0" err="1"/>
              <a:t>bunların</a:t>
            </a:r>
            <a:r>
              <a:rPr lang="en-GB" dirty="0"/>
              <a:t> </a:t>
            </a:r>
            <a:r>
              <a:rPr lang="en-GB" dirty="0" err="1"/>
              <a:t>birleşme</a:t>
            </a:r>
            <a:r>
              <a:rPr lang="en-GB" dirty="0"/>
              <a:t> </a:t>
            </a:r>
            <a:r>
              <a:rPr lang="en-GB" dirty="0" err="1"/>
              <a:t>şekilleri</a:t>
            </a:r>
            <a:r>
              <a:rPr lang="en-GB" dirty="0"/>
              <a:t> </a:t>
            </a:r>
            <a:r>
              <a:rPr lang="en-GB" dirty="0" err="1"/>
              <a:t>ile</a:t>
            </a:r>
            <a:r>
              <a:rPr lang="en-GB" dirty="0"/>
              <a:t> </a:t>
            </a:r>
            <a:r>
              <a:rPr lang="en-GB" dirty="0" err="1"/>
              <a:t>ile</a:t>
            </a:r>
            <a:r>
              <a:rPr lang="en-GB" dirty="0"/>
              <a:t> </a:t>
            </a:r>
            <a:r>
              <a:rPr lang="en-GB" dirty="0" err="1"/>
              <a:t>ilgilidir</a:t>
            </a:r>
            <a:r>
              <a:rPr lang="en-GB" dirty="0"/>
              <a:t>.</a:t>
            </a:r>
          </a:p>
          <a:p>
            <a:pPr indent="0">
              <a:buNone/>
            </a:pPr>
            <a:endParaRPr lang="en-GB" dirty="0"/>
          </a:p>
          <a:p>
            <a:r>
              <a:rPr lang="en-GB" i="1" u="sng" dirty="0" err="1"/>
              <a:t>Söz</a:t>
            </a:r>
            <a:r>
              <a:rPr lang="en-GB" i="1" u="sng" dirty="0"/>
              <a:t> </a:t>
            </a:r>
            <a:r>
              <a:rPr lang="en-GB" i="1" u="sng" dirty="0" err="1"/>
              <a:t>dizimi</a:t>
            </a:r>
            <a:r>
              <a:rPr lang="en-GB" i="1" u="sng" dirty="0"/>
              <a:t>/</a:t>
            </a:r>
            <a:r>
              <a:rPr lang="en-GB" i="1" u="sng" dirty="0" err="1"/>
              <a:t>sentaks</a:t>
            </a:r>
            <a:r>
              <a:rPr lang="en-GB" i="1" u="sng" dirty="0"/>
              <a:t>; </a:t>
            </a:r>
            <a:r>
              <a:rPr lang="en-GB" dirty="0" err="1"/>
              <a:t>sözcüklerin</a:t>
            </a:r>
            <a:r>
              <a:rPr lang="en-GB" dirty="0"/>
              <a:t> </a:t>
            </a:r>
            <a:r>
              <a:rPr lang="en-GB" dirty="0" err="1"/>
              <a:t>cümleleri</a:t>
            </a:r>
            <a:r>
              <a:rPr lang="en-GB" dirty="0"/>
              <a:t> </a:t>
            </a:r>
            <a:r>
              <a:rPr lang="en-GB" dirty="0" err="1"/>
              <a:t>oluşturmak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nasıl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araya</a:t>
            </a:r>
            <a:r>
              <a:rPr lang="en-GB" dirty="0"/>
              <a:t> </a:t>
            </a:r>
            <a:r>
              <a:rPr lang="en-GB" dirty="0" err="1"/>
              <a:t>geldiği</a:t>
            </a:r>
            <a:r>
              <a:rPr lang="en-GB" dirty="0"/>
              <a:t> </a:t>
            </a:r>
            <a:r>
              <a:rPr lang="en-GB" dirty="0" err="1"/>
              <a:t>ile</a:t>
            </a:r>
            <a:r>
              <a:rPr lang="en-GB" dirty="0"/>
              <a:t> </a:t>
            </a:r>
            <a:r>
              <a:rPr lang="en-GB" dirty="0" err="1"/>
              <a:t>ilgilidir</a:t>
            </a:r>
            <a:r>
              <a:rPr lang="en-GB" dirty="0"/>
              <a:t>.</a:t>
            </a:r>
          </a:p>
          <a:p>
            <a:pPr indent="0">
              <a:buNone/>
            </a:pPr>
            <a:endParaRPr lang="en-GB" dirty="0"/>
          </a:p>
          <a:p>
            <a:r>
              <a:rPr lang="en-GB" i="1" u="sng" dirty="0" err="1"/>
              <a:t>Anlam</a:t>
            </a:r>
            <a:r>
              <a:rPr lang="en-GB" i="1" u="sng" dirty="0"/>
              <a:t>/</a:t>
            </a:r>
            <a:r>
              <a:rPr lang="en-GB" i="1" u="sng" dirty="0" err="1"/>
              <a:t>Semantik</a:t>
            </a:r>
            <a:r>
              <a:rPr lang="en-GB" i="1" u="sng" dirty="0"/>
              <a:t>; </a:t>
            </a:r>
            <a:r>
              <a:rPr lang="en-GB" dirty="0" err="1"/>
              <a:t>dilin</a:t>
            </a:r>
            <a:r>
              <a:rPr lang="en-GB" dirty="0"/>
              <a:t> </a:t>
            </a:r>
            <a:r>
              <a:rPr lang="en-GB" dirty="0" err="1"/>
              <a:t>anlamının</a:t>
            </a:r>
            <a:r>
              <a:rPr lang="en-GB" dirty="0"/>
              <a:t> </a:t>
            </a:r>
            <a:r>
              <a:rPr lang="en-GB" dirty="0" err="1"/>
              <a:t>çalışılmasıdır</a:t>
            </a:r>
            <a:r>
              <a:rPr lang="en-GB" dirty="0"/>
              <a:t>.</a:t>
            </a:r>
          </a:p>
          <a:p>
            <a:pPr indent="0">
              <a:buNone/>
            </a:pPr>
            <a:endParaRPr lang="en-GB" dirty="0"/>
          </a:p>
          <a:p>
            <a:r>
              <a:rPr lang="en-GB" i="1" u="sng" dirty="0" err="1"/>
              <a:t>Edimbilim</a:t>
            </a:r>
            <a:r>
              <a:rPr lang="en-GB" i="1" u="sng" dirty="0"/>
              <a:t>/</a:t>
            </a:r>
            <a:r>
              <a:rPr lang="en-GB" i="1" u="sng" dirty="0" err="1"/>
              <a:t>pragmatik</a:t>
            </a:r>
            <a:r>
              <a:rPr lang="en-GB" i="1" u="sng" dirty="0"/>
              <a:t>; </a:t>
            </a:r>
            <a:r>
              <a:rPr lang="en-GB" dirty="0" err="1"/>
              <a:t>sosyal</a:t>
            </a:r>
            <a:r>
              <a:rPr lang="en-GB" dirty="0"/>
              <a:t> </a:t>
            </a:r>
            <a:r>
              <a:rPr lang="en-GB" dirty="0" err="1"/>
              <a:t>etkileşim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dilin</a:t>
            </a:r>
            <a:r>
              <a:rPr lang="en-GB" dirty="0"/>
              <a:t> </a:t>
            </a:r>
            <a:r>
              <a:rPr lang="en-GB" dirty="0" err="1"/>
              <a:t>kullanımı</a:t>
            </a:r>
            <a:r>
              <a:rPr lang="en-GB" dirty="0"/>
              <a:t> </a:t>
            </a:r>
            <a:r>
              <a:rPr lang="en-GB" dirty="0" err="1"/>
              <a:t>ile</a:t>
            </a:r>
            <a:r>
              <a:rPr lang="en-GB" dirty="0"/>
              <a:t> </a:t>
            </a:r>
            <a:r>
              <a:rPr lang="en-GB" dirty="0" err="1"/>
              <a:t>ilgili</a:t>
            </a:r>
            <a:r>
              <a:rPr lang="en-GB" dirty="0"/>
              <a:t> </a:t>
            </a:r>
            <a:r>
              <a:rPr lang="en-GB" dirty="0" err="1"/>
              <a:t>kuralları</a:t>
            </a:r>
            <a:r>
              <a:rPr lang="en-GB" dirty="0"/>
              <a:t> </a:t>
            </a:r>
            <a:r>
              <a:rPr lang="en-GB" dirty="0" err="1"/>
              <a:t>kapsar</a:t>
            </a:r>
            <a:r>
              <a:rPr lang="en-GB" dirty="0"/>
              <a:t>. </a:t>
            </a:r>
            <a:r>
              <a:rPr lang="en-GB" dirty="0" err="1"/>
              <a:t>Konuşmayı</a:t>
            </a:r>
            <a:r>
              <a:rPr lang="en-GB" dirty="0"/>
              <a:t> </a:t>
            </a:r>
            <a:r>
              <a:rPr lang="en-GB" dirty="0" err="1"/>
              <a:t>başlatma</a:t>
            </a:r>
            <a:r>
              <a:rPr lang="en-GB" dirty="0"/>
              <a:t>, </a:t>
            </a:r>
            <a:r>
              <a:rPr lang="en-GB" dirty="0" err="1"/>
              <a:t>devam</a:t>
            </a:r>
            <a:r>
              <a:rPr lang="en-GB" dirty="0"/>
              <a:t> </a:t>
            </a:r>
            <a:r>
              <a:rPr lang="en-GB" dirty="0" err="1"/>
              <a:t>ettirme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bitirme</a:t>
            </a:r>
            <a:r>
              <a:rPr lang="en-GB" dirty="0"/>
              <a:t> vb.</a:t>
            </a:r>
          </a:p>
        </p:txBody>
      </p:sp>
      <p:pic>
        <p:nvPicPr>
          <p:cNvPr id="2" name="Picture 2" descr="Çankırı Karatekin Üniversitesi - Vikipedi">
            <a:extLst>
              <a:ext uri="{FF2B5EF4-FFF2-40B4-BE49-F238E27FC236}">
                <a16:creationId xmlns:a16="http://schemas.microsoft.com/office/drawing/2014/main" id="{D29A39CD-5380-7096-ED75-E69F27533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01A6049-4098-C45D-DBFC-93864177450E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99C4AFA-42DF-5B75-21B3-F4842AB8A31E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32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ow to Encourage Speech Development in Toddlers and Children">
            <a:extLst>
              <a:ext uri="{FF2B5EF4-FFF2-40B4-BE49-F238E27FC236}">
                <a16:creationId xmlns:a16="http://schemas.microsoft.com/office/drawing/2014/main" id="{ADB138AD-DA90-7012-A422-E15C902B9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008" y="3095598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D66E9D1-CCC8-324E-887B-AB5DC5CB36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217" y="1584960"/>
            <a:ext cx="8223598" cy="4006653"/>
          </a:xfrm>
        </p:spPr>
        <p:txBody>
          <a:bodyPr/>
          <a:lstStyle/>
          <a:p>
            <a:pPr algn="just"/>
            <a:r>
              <a:rPr lang="en-US" dirty="0"/>
              <a:t>Bir </a:t>
            </a:r>
            <a:r>
              <a:rPr lang="en-US" dirty="0" err="1"/>
              <a:t>dili</a:t>
            </a:r>
            <a:r>
              <a:rPr lang="en-US" dirty="0"/>
              <a:t>;</a:t>
            </a:r>
          </a:p>
          <a:p>
            <a:pPr lvl="1" algn="just"/>
            <a:r>
              <a:rPr lang="en-US" dirty="0" err="1"/>
              <a:t>algılayabilmeyi</a:t>
            </a:r>
            <a:r>
              <a:rPr lang="en-US" dirty="0"/>
              <a:t>,</a:t>
            </a:r>
          </a:p>
          <a:p>
            <a:pPr lvl="1" algn="just"/>
            <a:r>
              <a:rPr lang="en-US" dirty="0" err="1"/>
              <a:t>kendini</a:t>
            </a:r>
            <a:r>
              <a:rPr lang="en-US" dirty="0"/>
              <a:t> </a:t>
            </a:r>
            <a:r>
              <a:rPr lang="en-US" dirty="0" err="1"/>
              <a:t>ifade</a:t>
            </a:r>
            <a:r>
              <a:rPr lang="en-US" dirty="0"/>
              <a:t> </a:t>
            </a:r>
            <a:r>
              <a:rPr lang="en-US" dirty="0" err="1"/>
              <a:t>edebilmeyi</a:t>
            </a:r>
            <a:r>
              <a:rPr lang="en-US" dirty="0"/>
              <a:t>,</a:t>
            </a:r>
          </a:p>
          <a:p>
            <a:pPr lvl="1" algn="just"/>
            <a:r>
              <a:rPr lang="en-US" dirty="0" err="1"/>
              <a:t>doğru</a:t>
            </a:r>
            <a:r>
              <a:rPr lang="en-US" dirty="0"/>
              <a:t> </a:t>
            </a:r>
            <a:r>
              <a:rPr lang="en-US" dirty="0" err="1"/>
              <a:t>yerinde</a:t>
            </a:r>
            <a:r>
              <a:rPr lang="en-US" dirty="0"/>
              <a:t> </a:t>
            </a:r>
            <a:r>
              <a:rPr lang="en-US" dirty="0" err="1"/>
              <a:t>kullanabilmeyi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sürecidir</a:t>
            </a:r>
            <a:r>
              <a:rPr lang="en-US" dirty="0"/>
              <a:t>.</a:t>
            </a:r>
          </a:p>
          <a:p>
            <a:pPr marL="408334" lvl="1" indent="0" algn="just">
              <a:buNone/>
            </a:pPr>
            <a:endParaRPr lang="en-US" dirty="0"/>
          </a:p>
          <a:p>
            <a:pPr marL="87691" indent="-342900" algn="just"/>
            <a:r>
              <a:rPr lang="en-US" dirty="0" err="1"/>
              <a:t>Dil</a:t>
            </a:r>
            <a:r>
              <a:rPr lang="en-US" dirty="0"/>
              <a:t> </a:t>
            </a:r>
            <a:r>
              <a:rPr lang="en-US" dirty="0" err="1"/>
              <a:t>gelişimi</a:t>
            </a:r>
            <a:r>
              <a:rPr lang="en-US" dirty="0"/>
              <a:t> </a:t>
            </a:r>
            <a:r>
              <a:rPr lang="en-US" dirty="0" err="1"/>
              <a:t>süreci</a:t>
            </a:r>
            <a:r>
              <a:rPr lang="en-US" dirty="0"/>
              <a:t> o </a:t>
            </a:r>
            <a:r>
              <a:rPr lang="en-US" dirty="0" err="1"/>
              <a:t>dilin</a:t>
            </a:r>
            <a:r>
              <a:rPr lang="en-US" dirty="0"/>
              <a:t>;</a:t>
            </a:r>
          </a:p>
          <a:p>
            <a:pPr marL="751234" lvl="1" indent="-342900" algn="just"/>
            <a:r>
              <a:rPr lang="en-US" dirty="0" err="1"/>
              <a:t>kelime</a:t>
            </a:r>
            <a:r>
              <a:rPr lang="en-US" dirty="0"/>
              <a:t> </a:t>
            </a:r>
            <a:r>
              <a:rPr lang="en-US" dirty="0" err="1"/>
              <a:t>bilgisi</a:t>
            </a:r>
            <a:r>
              <a:rPr lang="en-US" dirty="0"/>
              <a:t>,</a:t>
            </a:r>
          </a:p>
          <a:p>
            <a:pPr marL="751234" lvl="1" indent="-342900" algn="just"/>
            <a:r>
              <a:rPr lang="en-US" dirty="0" err="1"/>
              <a:t>dil</a:t>
            </a:r>
            <a:r>
              <a:rPr lang="en-US" dirty="0"/>
              <a:t> </a:t>
            </a:r>
            <a:r>
              <a:rPr lang="en-US" dirty="0" err="1"/>
              <a:t>bilgisi</a:t>
            </a:r>
            <a:r>
              <a:rPr lang="en-US" dirty="0"/>
              <a:t>,</a:t>
            </a:r>
          </a:p>
          <a:p>
            <a:pPr marL="751234" lvl="1" indent="-342900" algn="just"/>
            <a:r>
              <a:rPr lang="en-US" dirty="0" err="1"/>
              <a:t>ses</a:t>
            </a:r>
            <a:r>
              <a:rPr lang="en-US" dirty="0"/>
              <a:t>,</a:t>
            </a:r>
          </a:p>
          <a:p>
            <a:pPr marL="751234" lvl="1" indent="-342900" algn="just"/>
            <a:r>
              <a:rPr lang="en-US" dirty="0" err="1"/>
              <a:t>anlam</a:t>
            </a:r>
            <a:r>
              <a:rPr lang="en-US" dirty="0"/>
              <a:t>,</a:t>
            </a:r>
          </a:p>
          <a:p>
            <a:pPr marL="751234" lvl="1" indent="-342900" algn="just"/>
            <a:r>
              <a:rPr lang="en-US" dirty="0" err="1"/>
              <a:t>cümle</a:t>
            </a:r>
            <a:endParaRPr lang="en-US" dirty="0"/>
          </a:p>
          <a:p>
            <a:pPr marL="408334" lvl="1" indent="0" algn="just">
              <a:buNone/>
            </a:pPr>
            <a:r>
              <a:rPr lang="en-US" dirty="0" err="1"/>
              <a:t>gibi</a:t>
            </a:r>
            <a:r>
              <a:rPr lang="en-US" dirty="0"/>
              <a:t> her </a:t>
            </a:r>
            <a:r>
              <a:rPr lang="en-US" dirty="0" err="1"/>
              <a:t>alanda</a:t>
            </a:r>
            <a:r>
              <a:rPr lang="en-US" dirty="0"/>
              <a:t> </a:t>
            </a:r>
            <a:r>
              <a:rPr lang="en-US" dirty="0" err="1"/>
              <a:t>yeterli</a:t>
            </a:r>
            <a:r>
              <a:rPr lang="en-US" dirty="0"/>
              <a:t> </a:t>
            </a:r>
            <a:r>
              <a:rPr lang="en-US" dirty="0" err="1"/>
              <a:t>olmayı</a:t>
            </a:r>
            <a:r>
              <a:rPr lang="en-US" dirty="0"/>
              <a:t> </a:t>
            </a:r>
            <a:r>
              <a:rPr lang="en-US" dirty="0" err="1"/>
              <a:t>kapsar</a:t>
            </a:r>
            <a:r>
              <a:rPr lang="en-US" dirty="0"/>
              <a:t>.</a:t>
            </a:r>
          </a:p>
          <a:p>
            <a:pPr marL="751234" lvl="1" indent="-342900" algn="just"/>
            <a:endParaRPr lang="en-US" dirty="0"/>
          </a:p>
        </p:txBody>
      </p:sp>
      <p:sp>
        <p:nvSpPr>
          <p:cNvPr id="12" name="Başlık 1">
            <a:extLst>
              <a:ext uri="{FF2B5EF4-FFF2-40B4-BE49-F238E27FC236}">
                <a16:creationId xmlns:a16="http://schemas.microsoft.com/office/drawing/2014/main" id="{57BF4B02-87EE-51E5-A700-AB1A4A914D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993" y="863430"/>
            <a:ext cx="4412895" cy="515228"/>
          </a:xfrm>
        </p:spPr>
        <p:txBody>
          <a:bodyPr>
            <a:normAutofit/>
          </a:bodyPr>
          <a:lstStyle/>
          <a:p>
            <a:pPr algn="ctr"/>
            <a:r>
              <a:rPr lang="en-GB" sz="2000" i="1" dirty="0" err="1"/>
              <a:t>Dil</a:t>
            </a:r>
            <a:r>
              <a:rPr lang="en-GB" sz="2000" i="1" dirty="0"/>
              <a:t> </a:t>
            </a:r>
            <a:r>
              <a:rPr lang="en-GB" sz="2000" i="1" dirty="0" err="1"/>
              <a:t>Gelişimi</a:t>
            </a:r>
            <a:endParaRPr lang="en-GB" sz="2000" i="1" dirty="0"/>
          </a:p>
        </p:txBody>
      </p:sp>
      <p:pic>
        <p:nvPicPr>
          <p:cNvPr id="3" name="Picture 2" descr="Çankırı Karatekin Üniversitesi - Vikipedi">
            <a:extLst>
              <a:ext uri="{FF2B5EF4-FFF2-40B4-BE49-F238E27FC236}">
                <a16:creationId xmlns:a16="http://schemas.microsoft.com/office/drawing/2014/main" id="{1D8535FF-631A-BC49-809A-816BA8265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AB6DBCE4-2F78-F5DD-5621-495C2FB2F288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C7A20543-DD5E-A9E2-1D91-C3B9602B0768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03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F0A1507-0D11-9B73-44DD-D301F31BCB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217" y="2133600"/>
            <a:ext cx="8223598" cy="3933501"/>
          </a:xfrm>
        </p:spPr>
        <p:txBody>
          <a:bodyPr/>
          <a:lstStyle/>
          <a:p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gelişimi</a:t>
            </a:r>
            <a:r>
              <a:rPr lang="en-GB" dirty="0"/>
              <a:t> </a:t>
            </a:r>
            <a:r>
              <a:rPr lang="en-GB" dirty="0" err="1"/>
              <a:t>süreci</a:t>
            </a:r>
            <a:r>
              <a:rPr lang="en-GB" dirty="0"/>
              <a:t> </a:t>
            </a:r>
            <a:r>
              <a:rPr lang="en-GB" dirty="0" err="1"/>
              <a:t>genellikle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sıra</a:t>
            </a:r>
            <a:r>
              <a:rPr lang="en-GB" dirty="0"/>
              <a:t> </a:t>
            </a:r>
            <a:r>
              <a:rPr lang="en-GB" dirty="0" err="1"/>
              <a:t>takip</a:t>
            </a:r>
            <a:r>
              <a:rPr lang="en-GB" dirty="0"/>
              <a:t> </a:t>
            </a:r>
            <a:r>
              <a:rPr lang="en-GB" dirty="0" err="1"/>
              <a:t>eden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değişim</a:t>
            </a:r>
            <a:r>
              <a:rPr lang="en-GB" dirty="0"/>
              <a:t> </a:t>
            </a:r>
            <a:r>
              <a:rPr lang="en-GB" dirty="0" err="1"/>
              <a:t>olarak</a:t>
            </a:r>
            <a:r>
              <a:rPr lang="en-GB" dirty="0"/>
              <a:t> </a:t>
            </a:r>
            <a:r>
              <a:rPr lang="en-GB" dirty="0" err="1"/>
              <a:t>tanımlanır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 err="1"/>
              <a:t>Doğumla</a:t>
            </a:r>
            <a:r>
              <a:rPr lang="en-GB" dirty="0"/>
              <a:t> </a:t>
            </a:r>
            <a:r>
              <a:rPr lang="en-GB" dirty="0" err="1"/>
              <a:t>birlikte</a:t>
            </a:r>
            <a:r>
              <a:rPr lang="en-GB" dirty="0"/>
              <a:t> </a:t>
            </a:r>
            <a:r>
              <a:rPr lang="en-GB" dirty="0" err="1"/>
              <a:t>başlayan</a:t>
            </a:r>
            <a:r>
              <a:rPr lang="en-GB" dirty="0"/>
              <a:t> </a:t>
            </a:r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edinimi</a:t>
            </a:r>
            <a:r>
              <a:rPr lang="en-GB" dirty="0"/>
              <a:t> (</a:t>
            </a:r>
            <a:r>
              <a:rPr lang="en-GB" dirty="0" err="1"/>
              <a:t>çok</a:t>
            </a:r>
            <a:r>
              <a:rPr lang="en-GB" dirty="0"/>
              <a:t> </a:t>
            </a:r>
            <a:r>
              <a:rPr lang="en-GB" dirty="0" err="1"/>
              <a:t>özel</a:t>
            </a:r>
            <a:r>
              <a:rPr lang="en-GB" dirty="0"/>
              <a:t> </a:t>
            </a:r>
            <a:r>
              <a:rPr lang="en-GB" dirty="0" err="1"/>
              <a:t>şartlar</a:t>
            </a:r>
            <a:r>
              <a:rPr lang="en-GB" dirty="0"/>
              <a:t> </a:t>
            </a:r>
            <a:r>
              <a:rPr lang="en-GB" dirty="0" err="1"/>
              <a:t>dışında</a:t>
            </a:r>
            <a:r>
              <a:rPr lang="en-GB" dirty="0"/>
              <a:t>); </a:t>
            </a:r>
            <a:r>
              <a:rPr lang="en-GB" dirty="0" err="1"/>
              <a:t>yaş</a:t>
            </a:r>
            <a:r>
              <a:rPr lang="en-GB" dirty="0"/>
              <a:t>, </a:t>
            </a:r>
            <a:r>
              <a:rPr lang="en-GB" dirty="0" err="1"/>
              <a:t>cinsiyet</a:t>
            </a:r>
            <a:r>
              <a:rPr lang="en-GB" dirty="0"/>
              <a:t>, </a:t>
            </a:r>
            <a:r>
              <a:rPr lang="en-GB" dirty="0" err="1"/>
              <a:t>sosyal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kültürel</a:t>
            </a:r>
            <a:r>
              <a:rPr lang="en-GB" dirty="0"/>
              <a:t> </a:t>
            </a:r>
            <a:r>
              <a:rPr lang="en-GB" dirty="0" err="1"/>
              <a:t>şartlar</a:t>
            </a:r>
            <a:r>
              <a:rPr lang="en-GB" dirty="0"/>
              <a:t> </a:t>
            </a:r>
            <a:r>
              <a:rPr lang="en-GB" dirty="0" err="1"/>
              <a:t>gözetilmeden</a:t>
            </a:r>
            <a:r>
              <a:rPr lang="en-GB" dirty="0"/>
              <a:t> her </a:t>
            </a:r>
            <a:r>
              <a:rPr lang="en-GB" dirty="0" err="1"/>
              <a:t>bebekte</a:t>
            </a:r>
            <a:r>
              <a:rPr lang="en-GB" dirty="0"/>
              <a:t> </a:t>
            </a:r>
            <a:r>
              <a:rPr lang="en-GB" dirty="0" err="1"/>
              <a:t>benzer</a:t>
            </a:r>
            <a:r>
              <a:rPr lang="en-GB" dirty="0"/>
              <a:t> </a:t>
            </a:r>
            <a:r>
              <a:rPr lang="en-GB" dirty="0" err="1"/>
              <a:t>şekilde</a:t>
            </a:r>
            <a:r>
              <a:rPr lang="en-GB" dirty="0"/>
              <a:t> </a:t>
            </a:r>
            <a:r>
              <a:rPr lang="en-GB" dirty="0" err="1"/>
              <a:t>seyreder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 err="1"/>
              <a:t>Dil</a:t>
            </a:r>
            <a:r>
              <a:rPr lang="en-GB" dirty="0"/>
              <a:t> </a:t>
            </a:r>
            <a:r>
              <a:rPr lang="en-GB" dirty="0" err="1"/>
              <a:t>edinimi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;</a:t>
            </a:r>
          </a:p>
          <a:p>
            <a:pPr lvl="1"/>
            <a:r>
              <a:rPr lang="en-GB" dirty="0" err="1"/>
              <a:t>Duymada</a:t>
            </a:r>
            <a:r>
              <a:rPr lang="en-GB" dirty="0"/>
              <a:t> </a:t>
            </a:r>
            <a:r>
              <a:rPr lang="en-GB" dirty="0" err="1"/>
              <a:t>herhangi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problem </a:t>
            </a:r>
            <a:r>
              <a:rPr lang="en-GB" dirty="0" err="1"/>
              <a:t>olmamalı</a:t>
            </a:r>
            <a:r>
              <a:rPr lang="en-GB" dirty="0"/>
              <a:t>,</a:t>
            </a:r>
          </a:p>
          <a:p>
            <a:pPr lvl="1"/>
            <a:r>
              <a:rPr lang="en-GB" dirty="0" err="1"/>
              <a:t>Sözcükleri</a:t>
            </a:r>
            <a:r>
              <a:rPr lang="en-GB" dirty="0"/>
              <a:t> </a:t>
            </a:r>
            <a:r>
              <a:rPr lang="en-GB" dirty="0" err="1"/>
              <a:t>oluşturmak</a:t>
            </a:r>
            <a:r>
              <a:rPr lang="en-GB" dirty="0"/>
              <a:t> </a:t>
            </a:r>
            <a:r>
              <a:rPr lang="en-GB" dirty="0" err="1"/>
              <a:t>için</a:t>
            </a:r>
            <a:r>
              <a:rPr lang="en-GB" dirty="0"/>
              <a:t> </a:t>
            </a:r>
            <a:r>
              <a:rPr lang="en-GB" dirty="0" err="1"/>
              <a:t>uygun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yeterli</a:t>
            </a:r>
            <a:r>
              <a:rPr lang="en-GB" dirty="0"/>
              <a:t> </a:t>
            </a:r>
            <a:r>
              <a:rPr lang="en-GB" dirty="0" err="1"/>
              <a:t>ağız</a:t>
            </a:r>
            <a:r>
              <a:rPr lang="en-GB" dirty="0"/>
              <a:t>, </a:t>
            </a:r>
            <a:r>
              <a:rPr lang="en-GB" dirty="0" err="1"/>
              <a:t>dil</a:t>
            </a:r>
            <a:r>
              <a:rPr lang="en-GB" dirty="0"/>
              <a:t>, </a:t>
            </a:r>
            <a:r>
              <a:rPr lang="en-GB" dirty="0" err="1"/>
              <a:t>damak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diş</a:t>
            </a:r>
            <a:r>
              <a:rPr lang="en-GB" dirty="0"/>
              <a:t> </a:t>
            </a:r>
            <a:r>
              <a:rPr lang="en-GB" dirty="0" err="1"/>
              <a:t>yapısına</a:t>
            </a:r>
            <a:r>
              <a:rPr lang="en-GB" dirty="0"/>
              <a:t> </a:t>
            </a:r>
            <a:r>
              <a:rPr lang="en-GB" dirty="0" err="1"/>
              <a:t>sahip</a:t>
            </a:r>
            <a:r>
              <a:rPr lang="en-GB" dirty="0"/>
              <a:t> </a:t>
            </a:r>
            <a:r>
              <a:rPr lang="en-GB" dirty="0" err="1"/>
              <a:t>olunmalı</a:t>
            </a:r>
            <a:r>
              <a:rPr lang="en-GB" dirty="0"/>
              <a:t>,</a:t>
            </a:r>
          </a:p>
          <a:p>
            <a:pPr lvl="1"/>
            <a:r>
              <a:rPr lang="en-GB" dirty="0"/>
              <a:t>Normal </a:t>
            </a:r>
            <a:r>
              <a:rPr lang="en-GB" dirty="0" err="1"/>
              <a:t>bir</a:t>
            </a:r>
            <a:r>
              <a:rPr lang="en-GB" dirty="0"/>
              <a:t> </a:t>
            </a:r>
            <a:r>
              <a:rPr lang="en-GB" dirty="0" err="1"/>
              <a:t>zihinsel</a:t>
            </a:r>
            <a:r>
              <a:rPr lang="en-GB" dirty="0"/>
              <a:t> </a:t>
            </a:r>
            <a:r>
              <a:rPr lang="en-GB" dirty="0" err="1"/>
              <a:t>gelişim</a:t>
            </a:r>
            <a:r>
              <a:rPr lang="en-GB" dirty="0"/>
              <a:t> </a:t>
            </a:r>
            <a:r>
              <a:rPr lang="en-GB" dirty="0" err="1"/>
              <a:t>gösterilmelidir</a:t>
            </a:r>
            <a:r>
              <a:rPr lang="en-GB" dirty="0"/>
              <a:t>.</a:t>
            </a:r>
          </a:p>
        </p:txBody>
      </p:sp>
      <p:sp>
        <p:nvSpPr>
          <p:cNvPr id="9" name="Başlık 1">
            <a:extLst>
              <a:ext uri="{FF2B5EF4-FFF2-40B4-BE49-F238E27FC236}">
                <a16:creationId xmlns:a16="http://schemas.microsoft.com/office/drawing/2014/main" id="{E7C457A6-CA8B-A50C-ED49-0995F46173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08" y="1166027"/>
            <a:ext cx="3062383" cy="515228"/>
          </a:xfrm>
        </p:spPr>
        <p:txBody>
          <a:bodyPr>
            <a:normAutofit/>
          </a:bodyPr>
          <a:lstStyle/>
          <a:p>
            <a:pPr algn="ctr"/>
            <a:r>
              <a:rPr lang="en-GB" sz="2000" b="0" i="1" dirty="0" err="1"/>
              <a:t>Dil</a:t>
            </a:r>
            <a:r>
              <a:rPr lang="en-GB" sz="2000" b="0" i="1" dirty="0"/>
              <a:t> </a:t>
            </a:r>
            <a:r>
              <a:rPr lang="en-GB" sz="2000" b="0" i="1" dirty="0" err="1"/>
              <a:t>Gelişimi</a:t>
            </a:r>
            <a:endParaRPr lang="en-GB" sz="2000" b="0" i="1" dirty="0"/>
          </a:p>
        </p:txBody>
      </p:sp>
      <p:pic>
        <p:nvPicPr>
          <p:cNvPr id="3" name="Picture 2" descr="Çankırı Karatekin Üniversitesi - Vikipedi">
            <a:extLst>
              <a:ext uri="{FF2B5EF4-FFF2-40B4-BE49-F238E27FC236}">
                <a16:creationId xmlns:a16="http://schemas.microsoft.com/office/drawing/2014/main" id="{C959CA05-A998-0760-37CE-F01BE75B0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537FE6AB-F5DF-FCD8-0B82-337B53EC6ACB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1A1F66BD-4608-7FE3-07C1-460B260B9B73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43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125B90B-37FA-337F-B203-BA5EA79EDE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077" y="1393661"/>
            <a:ext cx="8557706" cy="770913"/>
          </a:xfrm>
        </p:spPr>
        <p:txBody>
          <a:bodyPr>
            <a:normAutofit fontScale="90000"/>
          </a:bodyPr>
          <a:lstStyle/>
          <a:p>
            <a:r>
              <a:rPr lang="en-GB" sz="3300" dirty="0" err="1"/>
              <a:t>Dil</a:t>
            </a:r>
            <a:r>
              <a:rPr lang="en-GB" sz="3300" dirty="0"/>
              <a:t> </a:t>
            </a:r>
            <a:r>
              <a:rPr lang="en-GB" sz="3300" dirty="0" err="1"/>
              <a:t>gelişiminin</a:t>
            </a:r>
            <a:r>
              <a:rPr lang="en-GB" sz="3300" dirty="0"/>
              <a:t> </a:t>
            </a:r>
            <a:r>
              <a:rPr lang="en-GB" sz="3300" dirty="0" err="1"/>
              <a:t>kazanılması</a:t>
            </a:r>
            <a:r>
              <a:rPr lang="en-GB" sz="3300" dirty="0"/>
              <a:t> </a:t>
            </a:r>
            <a:r>
              <a:rPr lang="en-GB" sz="3300" dirty="0" err="1"/>
              <a:t>ile</a:t>
            </a:r>
            <a:r>
              <a:rPr lang="en-GB" sz="3300" dirty="0"/>
              <a:t> </a:t>
            </a:r>
            <a:r>
              <a:rPr lang="en-GB" sz="3300" dirty="0" err="1"/>
              <a:t>ilgili</a:t>
            </a:r>
            <a:r>
              <a:rPr lang="en-GB" sz="3300" dirty="0"/>
              <a:t> </a:t>
            </a:r>
            <a:r>
              <a:rPr lang="en-GB" sz="3300" dirty="0" err="1"/>
              <a:t>kuramlar</a:t>
            </a:r>
            <a:br>
              <a:rPr lang="en-GB" dirty="0"/>
            </a:br>
            <a:endParaRPr lang="en-GB" dirty="0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89289CE-71E9-B1AB-691B-26A46A7C3F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825D513A-19A6-6198-A5D6-16332A4692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6" name="Tablo 5">
            <a:extLst>
              <a:ext uri="{FF2B5EF4-FFF2-40B4-BE49-F238E27FC236}">
                <a16:creationId xmlns:a16="http://schemas.microsoft.com/office/drawing/2014/main" id="{5B9575DA-0EFB-B009-F20C-F385DC663A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651751"/>
              </p:ext>
            </p:extLst>
          </p:nvPr>
        </p:nvGraphicFramePr>
        <p:xfrm>
          <a:off x="293077" y="2091666"/>
          <a:ext cx="8557706" cy="4394477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2852255">
                  <a:extLst>
                    <a:ext uri="{9D8B030D-6E8A-4147-A177-3AD203B41FA5}">
                      <a16:colId xmlns:a16="http://schemas.microsoft.com/office/drawing/2014/main" val="2991095380"/>
                    </a:ext>
                  </a:extLst>
                </a:gridCol>
                <a:gridCol w="1717994">
                  <a:extLst>
                    <a:ext uri="{9D8B030D-6E8A-4147-A177-3AD203B41FA5}">
                      <a16:colId xmlns:a16="http://schemas.microsoft.com/office/drawing/2014/main" val="1554721478"/>
                    </a:ext>
                  </a:extLst>
                </a:gridCol>
                <a:gridCol w="3987457">
                  <a:extLst>
                    <a:ext uri="{9D8B030D-6E8A-4147-A177-3AD203B41FA5}">
                      <a16:colId xmlns:a16="http://schemas.microsoft.com/office/drawing/2014/main" val="589488165"/>
                    </a:ext>
                  </a:extLst>
                </a:gridCol>
              </a:tblGrid>
              <a:tr h="827872">
                <a:tc>
                  <a:txBody>
                    <a:bodyPr/>
                    <a:lstStyle/>
                    <a:p>
                      <a:pPr algn="ctr"/>
                      <a:r>
                        <a:rPr lang="tr-TR" sz="1600" b="0" dirty="0">
                          <a:effectLst/>
                        </a:rPr>
                        <a:t>Davranışçı Kuram</a:t>
                      </a:r>
                      <a:endParaRPr lang="tr-GB" sz="1600" b="0" i="0" dirty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0">
                          <a:effectLst/>
                        </a:rPr>
                        <a:t>Skinner</a:t>
                      </a:r>
                      <a:endParaRPr lang="tr-GB" sz="1600" b="0" i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Symbol" pitchFamily="2" charset="2"/>
                        <a:buChar char=""/>
                      </a:pPr>
                      <a:r>
                        <a:rPr lang="tr-TR" sz="1600" b="0">
                          <a:effectLst/>
                        </a:rPr>
                        <a:t>İşlevsel şartlanma yoluyla kazanılır.</a:t>
                      </a:r>
                      <a:endParaRPr lang="tr-GB" sz="1600" b="0" i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extLst>
                  <a:ext uri="{0D108BD9-81ED-4DB2-BD59-A6C34878D82A}">
                    <a16:rowId xmlns:a16="http://schemas.microsoft.com/office/drawing/2014/main" val="3039490635"/>
                  </a:ext>
                </a:extLst>
              </a:tr>
              <a:tr h="10190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b="0" dirty="0">
                          <a:effectLst/>
                        </a:rPr>
                        <a:t>Biyolojik temellere dayanan kuram</a:t>
                      </a:r>
                      <a:endParaRPr lang="tr-GB" sz="1600" b="0" dirty="0">
                        <a:effectLst/>
                      </a:endParaRPr>
                    </a:p>
                    <a:p>
                      <a:pPr algn="ctr"/>
                      <a:r>
                        <a:rPr lang="tr-TR" sz="1600" b="0" dirty="0">
                          <a:effectLst/>
                        </a:rPr>
                        <a:t>(</a:t>
                      </a:r>
                      <a:r>
                        <a:rPr lang="tr-TR" sz="1600" b="0" dirty="0" err="1">
                          <a:effectLst/>
                        </a:rPr>
                        <a:t>Psikolinguistik</a:t>
                      </a:r>
                      <a:r>
                        <a:rPr lang="tr-TR" sz="1600" b="0" dirty="0">
                          <a:effectLst/>
                        </a:rPr>
                        <a:t>)</a:t>
                      </a:r>
                      <a:endParaRPr lang="tr-GB" sz="1600" b="0" i="0" dirty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0">
                          <a:effectLst/>
                        </a:rPr>
                        <a:t>Chomsky,</a:t>
                      </a:r>
                      <a:endParaRPr lang="tr-GB" sz="1600" b="0">
                        <a:effectLst/>
                      </a:endParaRPr>
                    </a:p>
                    <a:p>
                      <a:pPr algn="ctr"/>
                      <a:r>
                        <a:rPr lang="tr-TR" sz="1600" b="0">
                          <a:effectLst/>
                        </a:rPr>
                        <a:t>McNeil, Lenneberg</a:t>
                      </a:r>
                      <a:endParaRPr lang="tr-GB" sz="1600" b="0" i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buFont typeface="Symbol" pitchFamily="2" charset="2"/>
                        <a:buChar char=""/>
                      </a:pPr>
                      <a:r>
                        <a:rPr lang="tr-TR" sz="1600" b="0">
                          <a:effectLst/>
                        </a:rPr>
                        <a:t>Biyolojik ve psikolojik temellere dayanır. </a:t>
                      </a:r>
                      <a:endParaRPr lang="tr-GB" sz="1600" b="0">
                        <a:effectLst/>
                      </a:endParaRPr>
                    </a:p>
                    <a:p>
                      <a:pPr marL="342900" lvl="0" indent="-342900">
                        <a:buFont typeface="Symbol" pitchFamily="2" charset="2"/>
                        <a:buChar char=""/>
                      </a:pPr>
                      <a:r>
                        <a:rPr lang="tr-TR" sz="1600" b="0">
                          <a:effectLst/>
                        </a:rPr>
                        <a:t>İnsan beyni ve yapısı genetik olarak dil öğrenme mekanizmasına sahiptir.</a:t>
                      </a:r>
                      <a:endParaRPr lang="tr-GB" sz="1600" b="0" i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extLst>
                  <a:ext uri="{0D108BD9-81ED-4DB2-BD59-A6C34878D82A}">
                    <a16:rowId xmlns:a16="http://schemas.microsoft.com/office/drawing/2014/main" val="3551890908"/>
                  </a:ext>
                </a:extLst>
              </a:tr>
              <a:tr h="1528545">
                <a:tc>
                  <a:txBody>
                    <a:bodyPr/>
                    <a:lstStyle/>
                    <a:p>
                      <a:pPr algn="ctr"/>
                      <a:r>
                        <a:rPr lang="tr-TR" sz="1600" b="0" dirty="0">
                          <a:effectLst/>
                        </a:rPr>
                        <a:t>Sosyal öğrenme Kuramı</a:t>
                      </a:r>
                      <a:endParaRPr lang="tr-GB" sz="1600" b="0" i="0" dirty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0">
                          <a:effectLst/>
                        </a:rPr>
                        <a:t>Bandura</a:t>
                      </a:r>
                      <a:endParaRPr lang="tr-GB" sz="1600" b="0" i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buFont typeface="Symbol" pitchFamily="2" charset="2"/>
                        <a:buChar char=""/>
                      </a:pPr>
                      <a:r>
                        <a:rPr lang="tr-TR" sz="1600" b="0">
                          <a:effectLst/>
                        </a:rPr>
                        <a:t>Çocuk çevresinde kim varsa onu örnek alır ve taklit eder.</a:t>
                      </a:r>
                      <a:endParaRPr lang="tr-GB" sz="1600" b="0">
                        <a:effectLst/>
                      </a:endParaRPr>
                    </a:p>
                    <a:p>
                      <a:pPr marL="342900" lvl="0" indent="-342900">
                        <a:buFont typeface="Symbol" pitchFamily="2" charset="2"/>
                        <a:buChar char=""/>
                      </a:pPr>
                      <a:r>
                        <a:rPr lang="tr-TR" sz="1600" b="0">
                          <a:effectLst/>
                        </a:rPr>
                        <a:t>Çocuk güçlü bir beyinle dünyaya gelir ve çevreyle etkileşim sonucu dil gelişimi sağlanır.</a:t>
                      </a:r>
                      <a:endParaRPr lang="tr-GB" sz="1600" b="0" i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extLst>
                  <a:ext uri="{0D108BD9-81ED-4DB2-BD59-A6C34878D82A}">
                    <a16:rowId xmlns:a16="http://schemas.microsoft.com/office/drawing/2014/main" val="954589808"/>
                  </a:ext>
                </a:extLst>
              </a:tr>
              <a:tr h="1019030">
                <a:tc>
                  <a:txBody>
                    <a:bodyPr/>
                    <a:lstStyle/>
                    <a:p>
                      <a:pPr algn="ctr"/>
                      <a:r>
                        <a:rPr lang="tr-TR" sz="1600" b="0" dirty="0">
                          <a:effectLst/>
                        </a:rPr>
                        <a:t>Bilişsel Gelişim Kuramı</a:t>
                      </a:r>
                      <a:endParaRPr lang="tr-GB" sz="1600" b="0" i="0" dirty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0">
                          <a:effectLst/>
                        </a:rPr>
                        <a:t>Piaget</a:t>
                      </a:r>
                      <a:endParaRPr lang="tr-GB" sz="1600" b="0" i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buFont typeface="Symbol" pitchFamily="2" charset="2"/>
                        <a:buChar char=""/>
                      </a:pPr>
                      <a:r>
                        <a:rPr lang="tr-TR" sz="1600" b="0" dirty="0">
                          <a:effectLst/>
                        </a:rPr>
                        <a:t>Biyolojik olarak evrelerden geçerek oluşur.</a:t>
                      </a:r>
                      <a:endParaRPr lang="tr-GB" sz="1600" b="0" dirty="0">
                        <a:effectLst/>
                      </a:endParaRPr>
                    </a:p>
                    <a:p>
                      <a:pPr marL="342900" lvl="0" indent="-342900">
                        <a:buFont typeface="Symbol" pitchFamily="2" charset="2"/>
                        <a:buChar char=""/>
                      </a:pPr>
                      <a:r>
                        <a:rPr lang="tr-TR" sz="1600" b="0" dirty="0">
                          <a:effectLst/>
                        </a:rPr>
                        <a:t>Kalıtım ve çevre etkileşimiyle gerçekleşir.</a:t>
                      </a:r>
                      <a:endParaRPr lang="tr-GB" sz="1600" b="0" i="0" dirty="0">
                        <a:effectLst/>
                        <a:latin typeface="+mn-lt"/>
                        <a:ea typeface="Calibri" panose="020F0502020204030204" pitchFamily="34" charset="0"/>
                        <a:cs typeface="Abadi Extra Light" panose="020F0302020204030204" pitchFamily="34" charset="0"/>
                      </a:endParaRPr>
                    </a:p>
                  </a:txBody>
                  <a:tcPr marL="11443" marR="11443" marT="0" marB="0" anchor="ctr"/>
                </a:tc>
                <a:extLst>
                  <a:ext uri="{0D108BD9-81ED-4DB2-BD59-A6C34878D82A}">
                    <a16:rowId xmlns:a16="http://schemas.microsoft.com/office/drawing/2014/main" val="859710174"/>
                  </a:ext>
                </a:extLst>
              </a:tr>
            </a:tbl>
          </a:graphicData>
        </a:graphic>
      </p:graphicFrame>
      <p:pic>
        <p:nvPicPr>
          <p:cNvPr id="3" name="Picture 2" descr="Çankırı Karatekin Üniversitesi - Vikipedi">
            <a:extLst>
              <a:ext uri="{FF2B5EF4-FFF2-40B4-BE49-F238E27FC236}">
                <a16:creationId xmlns:a16="http://schemas.microsoft.com/office/drawing/2014/main" id="{16908283-B4AA-80BF-3A7A-95DBC55CA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lt Bilgi Yer Tutucusu 3">
            <a:extLst>
              <a:ext uri="{FF2B5EF4-FFF2-40B4-BE49-F238E27FC236}">
                <a16:creationId xmlns:a16="http://schemas.microsoft.com/office/drawing/2014/main" id="{EB275846-F00F-270B-6708-C912FC99384B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451586FB-F999-6D01-129F-1F22C079DB0F}"/>
              </a:ext>
            </a:extLst>
          </p:cNvPr>
          <p:cNvSpPr txBox="1"/>
          <p:nvPr/>
        </p:nvSpPr>
        <p:spPr>
          <a:xfrm>
            <a:off x="207264" y="269035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5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9EB29C1-A78B-FBA2-E872-C61E6BC647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217" y="405442"/>
            <a:ext cx="8046252" cy="770913"/>
          </a:xfrm>
        </p:spPr>
        <p:txBody>
          <a:bodyPr>
            <a:noAutofit/>
          </a:bodyPr>
          <a:lstStyle/>
          <a:p>
            <a:r>
              <a:rPr lang="en-GB" sz="3000" dirty="0"/>
              <a:t>Erken </a:t>
            </a:r>
            <a:r>
              <a:rPr lang="en-GB" sz="3000" dirty="0" err="1"/>
              <a:t>Çocuklukta</a:t>
            </a:r>
            <a:br>
              <a:rPr lang="en-GB" sz="3000" dirty="0"/>
            </a:br>
            <a:r>
              <a:rPr lang="en-GB" sz="3000" dirty="0"/>
              <a:t>Dil </a:t>
            </a:r>
            <a:r>
              <a:rPr lang="en-GB" sz="3000" dirty="0" err="1"/>
              <a:t>Gelişimi</a:t>
            </a:r>
            <a:r>
              <a:rPr lang="en-GB" sz="3000" dirty="0"/>
              <a:t> </a:t>
            </a:r>
            <a:r>
              <a:rPr lang="en-GB" sz="3000" dirty="0" err="1"/>
              <a:t>Evreleri</a:t>
            </a:r>
            <a:endParaRPr lang="en-GB" sz="3000" dirty="0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76F5B87-D057-A092-45B0-E01767BA79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9" name="Tablo 8">
            <a:extLst>
              <a:ext uri="{FF2B5EF4-FFF2-40B4-BE49-F238E27FC236}">
                <a16:creationId xmlns:a16="http://schemas.microsoft.com/office/drawing/2014/main" id="{EF3F6E35-E539-A92C-293C-8284DAFEB3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451151"/>
              </p:ext>
            </p:extLst>
          </p:nvPr>
        </p:nvGraphicFramePr>
        <p:xfrm>
          <a:off x="195072" y="1312762"/>
          <a:ext cx="8655711" cy="52430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853184">
                  <a:extLst>
                    <a:ext uri="{9D8B030D-6E8A-4147-A177-3AD203B41FA5}">
                      <a16:colId xmlns:a16="http://schemas.microsoft.com/office/drawing/2014/main" val="1105161284"/>
                    </a:ext>
                  </a:extLst>
                </a:gridCol>
                <a:gridCol w="3913632">
                  <a:extLst>
                    <a:ext uri="{9D8B030D-6E8A-4147-A177-3AD203B41FA5}">
                      <a16:colId xmlns:a16="http://schemas.microsoft.com/office/drawing/2014/main" val="3365683680"/>
                    </a:ext>
                  </a:extLst>
                </a:gridCol>
                <a:gridCol w="2888895">
                  <a:extLst>
                    <a:ext uri="{9D8B030D-6E8A-4147-A177-3AD203B41FA5}">
                      <a16:colId xmlns:a16="http://schemas.microsoft.com/office/drawing/2014/main" val="843888430"/>
                    </a:ext>
                  </a:extLst>
                </a:gridCol>
              </a:tblGrid>
              <a:tr h="2837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Dönem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Özellik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Örnek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extLst>
                  <a:ext uri="{0D108BD9-81ED-4DB2-BD59-A6C34878D82A}">
                    <a16:rowId xmlns:a16="http://schemas.microsoft.com/office/drawing/2014/main" val="1264111397"/>
                  </a:ext>
                </a:extLst>
              </a:tr>
              <a:tr h="6003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0-2 ay</a:t>
                      </a:r>
                      <a:endParaRPr lang="tr-GB" sz="14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(Yeni doğan)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Ağlamalar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Aç, kızgın vs. olduğunu belirtmek</a:t>
                      </a:r>
                      <a:endParaRPr lang="tr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extLst>
                  <a:ext uri="{0D108BD9-81ED-4DB2-BD59-A6C34878D82A}">
                    <a16:rowId xmlns:a16="http://schemas.microsoft.com/office/drawing/2014/main" val="4105645034"/>
                  </a:ext>
                </a:extLst>
              </a:tr>
              <a:tr h="6003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2-6 ay</a:t>
                      </a:r>
                      <a:endParaRPr lang="tr-GB" sz="14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(</a:t>
                      </a:r>
                      <a:r>
                        <a:rPr lang="tr-TR" sz="1400" dirty="0" err="1">
                          <a:effectLst/>
                        </a:rPr>
                        <a:t>Gığıldama</a:t>
                      </a:r>
                      <a:r>
                        <a:rPr lang="tr-TR" sz="1400" dirty="0">
                          <a:effectLst/>
                        </a:rPr>
                        <a:t>/</a:t>
                      </a:r>
                      <a:r>
                        <a:rPr lang="tr-TR" sz="1400" dirty="0" err="1">
                          <a:effectLst/>
                        </a:rPr>
                        <a:t>cooing</a:t>
                      </a:r>
                      <a:r>
                        <a:rPr lang="tr-TR" sz="1400" dirty="0">
                          <a:effectLst/>
                        </a:rPr>
                        <a:t>)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Ünlü seslerin (a, u, o vb.) uzatılması</a:t>
                      </a:r>
                      <a:endParaRPr lang="tr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Aaa, ooo</a:t>
                      </a:r>
                      <a:endParaRPr lang="tr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extLst>
                  <a:ext uri="{0D108BD9-81ED-4DB2-BD59-A6C34878D82A}">
                    <a16:rowId xmlns:a16="http://schemas.microsoft.com/office/drawing/2014/main" val="3043497739"/>
                  </a:ext>
                </a:extLst>
              </a:tr>
              <a:tr h="6003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6-12 ay</a:t>
                      </a:r>
                      <a:endParaRPr lang="tr-GB" sz="14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(Mırıldanma/</a:t>
                      </a:r>
                      <a:r>
                        <a:rPr lang="tr-TR" sz="1400" dirty="0" err="1">
                          <a:effectLst/>
                        </a:rPr>
                        <a:t>babbling</a:t>
                      </a:r>
                      <a:r>
                        <a:rPr lang="tr-TR" sz="1400" dirty="0">
                          <a:effectLst/>
                        </a:rPr>
                        <a:t>)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Ünlü ve ünsüz seslerin birleştirilerek tekrarı</a:t>
                      </a:r>
                      <a:endParaRPr lang="tr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Ma-ma-ma, ba-ba, de-de-de</a:t>
                      </a:r>
                      <a:endParaRPr lang="tr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extLst>
                  <a:ext uri="{0D108BD9-81ED-4DB2-BD59-A6C34878D82A}">
                    <a16:rowId xmlns:a16="http://schemas.microsoft.com/office/drawing/2014/main" val="4272504284"/>
                  </a:ext>
                </a:extLst>
              </a:tr>
              <a:tr h="6003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12-18 ay</a:t>
                      </a:r>
                      <a:endParaRPr lang="tr-GB" sz="14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(Tek sözcük evresi)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Sesleri taklit eder. Tek sözcükle anlatır</a:t>
                      </a:r>
                      <a:endParaRPr lang="tr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Top dediğinde ‘top nerede’ ‘top oynayalım’ gibi anlamlar çıkar.</a:t>
                      </a:r>
                      <a:endParaRPr lang="tr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extLst>
                  <a:ext uri="{0D108BD9-81ED-4DB2-BD59-A6C34878D82A}">
                    <a16:rowId xmlns:a16="http://schemas.microsoft.com/office/drawing/2014/main" val="3871391155"/>
                  </a:ext>
                </a:extLst>
              </a:tr>
              <a:tr h="9605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18-24 ay</a:t>
                      </a:r>
                      <a:endParaRPr lang="tr-GB" sz="14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(</a:t>
                      </a:r>
                      <a:r>
                        <a:rPr lang="tr-TR" sz="1400" dirty="0" err="1">
                          <a:effectLst/>
                        </a:rPr>
                        <a:t>Telegrfik</a:t>
                      </a:r>
                      <a:r>
                        <a:rPr lang="tr-TR" sz="1400" dirty="0">
                          <a:effectLst/>
                        </a:rPr>
                        <a:t> konuşma)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Sözcük birleştirilir</a:t>
                      </a:r>
                      <a:endParaRPr lang="tr-GB" sz="14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Kelime sayısı artar</a:t>
                      </a:r>
                      <a:endParaRPr lang="tr-GB" sz="14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İki kelime peş peşe söylenerek anlamlandırılır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Anne su</a:t>
                      </a:r>
                      <a:endParaRPr lang="tr-GB" sz="14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Baba gel</a:t>
                      </a:r>
                      <a:endParaRPr lang="tr-GB" sz="14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Araba ver</a:t>
                      </a:r>
                      <a:endParaRPr lang="tr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extLst>
                  <a:ext uri="{0D108BD9-81ED-4DB2-BD59-A6C34878D82A}">
                    <a16:rowId xmlns:a16="http://schemas.microsoft.com/office/drawing/2014/main" val="3966148364"/>
                  </a:ext>
                </a:extLst>
              </a:tr>
              <a:tr h="6003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24-36 ay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3-5 kelimelik cümleler kurar</a:t>
                      </a:r>
                      <a:endParaRPr lang="tr-GB" sz="14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Kelime sayısı artar.</a:t>
                      </a:r>
                      <a:endParaRPr lang="tr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>
                          <a:effectLst/>
                        </a:rPr>
                        <a:t>Anne su ver.</a:t>
                      </a:r>
                      <a:endParaRPr lang="tr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extLst>
                  <a:ext uri="{0D108BD9-81ED-4DB2-BD59-A6C34878D82A}">
                    <a16:rowId xmlns:a16="http://schemas.microsoft.com/office/drawing/2014/main" val="2305801776"/>
                  </a:ext>
                </a:extLst>
              </a:tr>
              <a:tr h="9605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36-60 ay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Dil bilgisi kurallarına uygun konuşmaya başlar.</a:t>
                      </a:r>
                      <a:endParaRPr lang="tr-GB" sz="14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Cümleleri birleştirerek basit hikaye anlatımı yapabilir.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400" dirty="0">
                          <a:effectLst/>
                        </a:rPr>
                        <a:t>Dişimi fırçaladım ve uyumaya gittim.</a:t>
                      </a:r>
                      <a:endParaRPr lang="tr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31" marR="8831" marT="0" marB="0" anchor="ctr"/>
                </a:tc>
                <a:extLst>
                  <a:ext uri="{0D108BD9-81ED-4DB2-BD59-A6C34878D82A}">
                    <a16:rowId xmlns:a16="http://schemas.microsoft.com/office/drawing/2014/main" val="2467782078"/>
                  </a:ext>
                </a:extLst>
              </a:tr>
            </a:tbl>
          </a:graphicData>
        </a:graphic>
      </p:graphicFrame>
      <p:pic>
        <p:nvPicPr>
          <p:cNvPr id="3" name="Picture 2" descr="Çankırı Karatekin Üniversitesi - Vikipedi">
            <a:extLst>
              <a:ext uri="{FF2B5EF4-FFF2-40B4-BE49-F238E27FC236}">
                <a16:creationId xmlns:a16="http://schemas.microsoft.com/office/drawing/2014/main" id="{5AE199B4-E398-4905-D471-4B0C97E44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17" y="331047"/>
            <a:ext cx="803366" cy="80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061F57B2-1CE4-F40E-FDD7-A711998D7441}"/>
              </a:ext>
            </a:extLst>
          </p:cNvPr>
          <p:cNvSpPr txBox="1">
            <a:spLocks/>
          </p:cNvSpPr>
          <p:nvPr/>
        </p:nvSpPr>
        <p:spPr>
          <a:xfrm>
            <a:off x="3028950" y="6525344"/>
            <a:ext cx="30861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33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661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99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3323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165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9984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831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6646" algn="l" defTabSz="40833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>
                <a:solidFill>
                  <a:schemeClr val="accent2">
                    <a:alpha val="70000"/>
                  </a:schemeClr>
                </a:solidFill>
              </a:rPr>
              <a:t>Dr. Ayşe Çiftci</a:t>
            </a:r>
            <a:endParaRPr lang="tr-TR" dirty="0">
              <a:solidFill>
                <a:schemeClr val="accent2">
                  <a:alpha val="70000"/>
                </a:schemeClr>
              </a:solidFill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B5FE62E2-1F1F-0290-CE73-77E8DFE1C17B}"/>
              </a:ext>
            </a:extLst>
          </p:cNvPr>
          <p:cNvSpPr txBox="1"/>
          <p:nvPr/>
        </p:nvSpPr>
        <p:spPr>
          <a:xfrm>
            <a:off x="9556" y="143832"/>
            <a:ext cx="45624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1" dirty="0">
                <a:solidFill>
                  <a:schemeClr val="bg1">
                    <a:lumMod val="75000"/>
                  </a:schemeClr>
                </a:solidFill>
              </a:rPr>
              <a:t>Okul Öncesi Eğitim Sürecinde İkinci Dil </a:t>
            </a:r>
            <a:r>
              <a:rPr lang="en-GB" sz="1100" b="1" i="1" dirty="0" err="1">
                <a:solidFill>
                  <a:schemeClr val="bg1">
                    <a:lumMod val="75000"/>
                  </a:schemeClr>
                </a:solidFill>
              </a:rPr>
              <a:t>Edinimi</a:t>
            </a:r>
            <a:endParaRPr lang="en-GB" sz="1100" b="1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50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University of York Colour Palette">
      <a:dk1>
        <a:srgbClr val="25303B"/>
      </a:dk1>
      <a:lt1>
        <a:srgbClr val="FFFFFF"/>
      </a:lt1>
      <a:dk2>
        <a:srgbClr val="E3E6E5"/>
      </a:dk2>
      <a:lt2>
        <a:srgbClr val="00627D"/>
      </a:lt2>
      <a:accent1>
        <a:srgbClr val="5AB031"/>
      </a:accent1>
      <a:accent2>
        <a:srgbClr val="9067A9"/>
      </a:accent2>
      <a:accent3>
        <a:srgbClr val="E2388C"/>
      </a:accent3>
      <a:accent4>
        <a:srgbClr val="E62A32"/>
      </a:accent4>
      <a:accent5>
        <a:srgbClr val="F18626"/>
      </a:accent5>
      <a:accent6>
        <a:srgbClr val="00ABAA"/>
      </a:accent6>
      <a:hlink>
        <a:srgbClr val="0096D6"/>
      </a:hlink>
      <a:folHlink>
        <a:srgbClr val="E238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4029</TotalTime>
  <Words>1967</Words>
  <Application>Microsoft Macintosh PowerPoint</Application>
  <PresentationFormat>Ekran Gösterisi (4:3)</PresentationFormat>
  <Paragraphs>325</Paragraphs>
  <Slides>25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32" baseType="lpstr">
      <vt:lpstr>Arial</vt:lpstr>
      <vt:lpstr>Calibri</vt:lpstr>
      <vt:lpstr>Cambria</vt:lpstr>
      <vt:lpstr>Helvetica</vt:lpstr>
      <vt:lpstr>Symbol</vt:lpstr>
      <vt:lpstr>Wingdings</vt:lpstr>
      <vt:lpstr>Office Theme</vt:lpstr>
      <vt:lpstr>Okul Öncesi Eğitim Sürecinde İkinci Dil Edinimi</vt:lpstr>
      <vt:lpstr>İçerik</vt:lpstr>
      <vt:lpstr>Erken Çocuklukta Dil Gelişimi ve İki Dillilik</vt:lpstr>
      <vt:lpstr>Dilin Oluşturan Unsurlar</vt:lpstr>
      <vt:lpstr>PowerPoint Sunusu</vt:lpstr>
      <vt:lpstr>Dil Gelişimi</vt:lpstr>
      <vt:lpstr>Dil Gelişimi</vt:lpstr>
      <vt:lpstr>Dil gelişiminin kazanılması ile ilgili kuramlar </vt:lpstr>
      <vt:lpstr>Erken Çocuklukta Dil Gelişimi Evreleri</vt:lpstr>
      <vt:lpstr>Günümüz toplumlarında ana dil ve iki dillilik</vt:lpstr>
      <vt:lpstr>PowerPoint Sunusu</vt:lpstr>
      <vt:lpstr>PowerPoint Sunusu</vt:lpstr>
      <vt:lpstr>Okul Öncesi Eğitim Sürecinde İkinci Dil Edinimi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Kaynakça</vt:lpstr>
      <vt:lpstr>Teşekkürler…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Ayşe ÇİFTCİ</cp:lastModifiedBy>
  <cp:revision>50</cp:revision>
  <dcterms:created xsi:type="dcterms:W3CDTF">2018-04-16T10:49:56Z</dcterms:created>
  <dcterms:modified xsi:type="dcterms:W3CDTF">2026-04-28T09:11:00Z</dcterms:modified>
</cp:coreProperties>
</file>